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6" r:id="rId3"/>
    <p:sldId id="259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5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0" d="100"/>
          <a:sy n="120" d="100"/>
        </p:scale>
        <p:origin x="-96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11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19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31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12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74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55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668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841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531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01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5A80-BB6F-4C8F-9883-593D2BDAB258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2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58B7B-2BA8-4C00-BF73-A0D02EE0F400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70CED-39FC-4E4A-8EBE-E4BB716E4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32692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B5A80-BB6F-4C8F-9883-593D2BDAB258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019D9-1F86-4B38-B81D-6C15FABD4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56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693589"/>
            <a:ext cx="9144000" cy="2387600"/>
          </a:xfrm>
        </p:spPr>
        <p:txBody>
          <a:bodyPr>
            <a:normAutofit/>
          </a:bodyPr>
          <a:lstStyle/>
          <a:p>
            <a:endParaRPr lang="pt-BR" sz="4800" b="1" dirty="0">
              <a:solidFill>
                <a:srgbClr val="075EA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348369"/>
            <a:ext cx="9144000" cy="956674"/>
          </a:xfrm>
        </p:spPr>
        <p:txBody>
          <a:bodyPr/>
          <a:lstStyle/>
          <a:p>
            <a:endParaRPr lang="pt-BR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41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2724" y="365125"/>
            <a:ext cx="10151076" cy="1325563"/>
          </a:xfrm>
        </p:spPr>
        <p:txBody>
          <a:bodyPr>
            <a:normAutofit/>
          </a:bodyPr>
          <a:lstStyle/>
          <a:p>
            <a:endParaRPr lang="pt-BR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254050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Personalizar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</vt:i4>
      </vt:variant>
    </vt:vector>
  </HeadingPairs>
  <TitlesOfParts>
    <vt:vector size="4" baseType="lpstr">
      <vt:lpstr>Personalizar design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Clique aqui para adicionar um título</dc:title>
  <dc:creator>Hudson Caetano de Salles</dc:creator>
  <cp:lastModifiedBy>Daniella Andrade Oliveira</cp:lastModifiedBy>
  <cp:revision>21</cp:revision>
  <dcterms:created xsi:type="dcterms:W3CDTF">2018-04-06T12:34:40Z</dcterms:created>
  <dcterms:modified xsi:type="dcterms:W3CDTF">2020-05-05T18:39:36Z</dcterms:modified>
</cp:coreProperties>
</file>