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5E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38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5A80-BB6F-4C8F-9883-593D2BDAB258}" type="datetimeFigureOut">
              <a:rPr lang="pt-BR" smtClean="0"/>
              <a:t>15/06/2020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9116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5A80-BB6F-4C8F-9883-593D2BDAB258}" type="datetimeFigureOut">
              <a:rPr lang="pt-BR" smtClean="0"/>
              <a:t>15/06/2020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8190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5A80-BB6F-4C8F-9883-593D2BDAB258}" type="datetimeFigureOut">
              <a:rPr lang="pt-BR" smtClean="0"/>
              <a:t>15/06/2020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7317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5A80-BB6F-4C8F-9883-593D2BDAB258}" type="datetimeFigureOut">
              <a:rPr lang="pt-BR" smtClean="0"/>
              <a:t>15/06/2020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124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5A80-BB6F-4C8F-9883-593D2BDAB258}" type="datetimeFigureOut">
              <a:rPr lang="pt-BR" smtClean="0"/>
              <a:t>15/06/2020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741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5A80-BB6F-4C8F-9883-593D2BDAB258}" type="datetimeFigureOut">
              <a:rPr lang="pt-BR" smtClean="0"/>
              <a:t>15/06/2020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55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5A80-BB6F-4C8F-9883-593D2BDAB258}" type="datetimeFigureOut">
              <a:rPr lang="pt-BR" smtClean="0"/>
              <a:t>15/06/2020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668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5A80-BB6F-4C8F-9883-593D2BDAB258}" type="datetimeFigureOut">
              <a:rPr lang="pt-BR" smtClean="0"/>
              <a:t>15/06/2020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8413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5A80-BB6F-4C8F-9883-593D2BDAB258}" type="datetimeFigureOut">
              <a:rPr lang="pt-BR" smtClean="0"/>
              <a:t>15/06/2020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5316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5A80-BB6F-4C8F-9883-593D2BDAB258}" type="datetimeFigureOut">
              <a:rPr lang="pt-BR" smtClean="0"/>
              <a:t>15/06/2020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019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5A80-BB6F-4C8F-9883-593D2BDAB258}" type="datetimeFigureOut">
              <a:rPr lang="pt-BR" smtClean="0"/>
              <a:t>15/06/2020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624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20842" y="-920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58B7B-2BA8-4C00-BF73-A0D02EE0F400}" type="datetimeFigureOut">
              <a:rPr lang="pt-BR" smtClean="0"/>
              <a:t>15/06/2020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70CED-39FC-4E4A-8EBE-E4BB716E4E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3326928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05064" y="-920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B5A80-BB6F-4C8F-9883-593D2BDAB258}" type="datetimeFigureOut">
              <a:rPr lang="pt-BR" smtClean="0"/>
              <a:t>15/06/2020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56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55121"/>
            <a:ext cx="9144000" cy="2387600"/>
          </a:xfrm>
        </p:spPr>
        <p:txBody>
          <a:bodyPr>
            <a:normAutofit/>
          </a:bodyPr>
          <a:lstStyle/>
          <a:p>
            <a:r>
              <a:rPr lang="pt-BR" sz="4800" b="1" dirty="0" smtClean="0">
                <a:solidFill>
                  <a:srgbClr val="075EA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Clique aqui para</a:t>
            </a:r>
            <a:br>
              <a:rPr lang="pt-BR" sz="4800" b="1" dirty="0" smtClean="0">
                <a:solidFill>
                  <a:srgbClr val="075EA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4800" b="1" dirty="0" smtClean="0">
                <a:solidFill>
                  <a:srgbClr val="075EA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adicionar um título</a:t>
            </a:r>
            <a:endParaRPr lang="pt-BR" sz="4800" b="1" dirty="0">
              <a:solidFill>
                <a:srgbClr val="075EA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420977"/>
            <a:ext cx="9144000" cy="956674"/>
          </a:xfrm>
        </p:spPr>
        <p:txBody>
          <a:bodyPr/>
          <a:lstStyle/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Clique aqui para adicionar um subtítulo</a:t>
            </a:r>
            <a:endParaRPr lang="pt-BR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41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097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9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Personalizar design</vt:lpstr>
      <vt:lpstr>Tema do Office</vt:lpstr>
      <vt:lpstr>Clique aqui para adicionar um título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Clique aqui para adicionar um título</dc:title>
  <dc:creator>Hudson Caetano de Salles</dc:creator>
  <cp:lastModifiedBy>Francisca Francinelma da Silva</cp:lastModifiedBy>
  <cp:revision>11</cp:revision>
  <dcterms:created xsi:type="dcterms:W3CDTF">2018-04-06T12:34:40Z</dcterms:created>
  <dcterms:modified xsi:type="dcterms:W3CDTF">2020-06-15T22:03:55Z</dcterms:modified>
</cp:coreProperties>
</file>