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48A"/>
    <a:srgbClr val="008A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7BF98-0752-828E-4548-AFCB1F028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39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28348A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5DB9C6-9A11-7CAA-C08A-A16D0EC34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3638"/>
            <a:ext cx="9144000" cy="7413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8AD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6107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E5062C-E3B7-D89C-6963-B4051A9D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BF304B-D585-EAC0-50B1-3209CCBBE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2D28DC-AB13-1C87-404C-C1B764C1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B831C-1479-45FE-B03B-CF7C46300092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BAC0E4-BE8E-4D3E-0DD9-E7B2A2AF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DA9F64-642D-9605-5510-F1A80CCA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0758E-127A-4CB7-80CC-E0D9EE23E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0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4B6D93-2609-B90F-B471-135FF1181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97FFF9-6792-D511-EDC0-648845E3C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07B1CB-B759-C2EC-43CE-58CE561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B831C-1479-45FE-B03B-CF7C46300092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51AE87-4DC1-6A54-F4B3-FD8053B6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82AAC6-FA4B-A09E-A414-43FA3464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0758E-127A-4CB7-80CC-E0D9EE23E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79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344FA6-46FC-5765-2E4B-F7B5FB22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47B621-3CC8-2483-F491-1E8BA2F51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0605D-ABAF-F0E3-0DC2-3318A062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B831C-1479-45FE-B03B-CF7C46300092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514F7D-DBDD-A20D-724B-0A43CB0F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430712-B339-7CAD-B7DF-36D3E958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0758E-127A-4CB7-80CC-E0D9EE23E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B8897-94D6-ECA3-E068-93E50995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3463"/>
            <a:ext cx="10515600" cy="2852737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8DDBAB-9B22-8D78-0188-D50DFDC2E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3189"/>
            <a:ext cx="10515600" cy="557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0112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B0C6D-1E5C-CD16-F7F9-6CC9388E3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0" y="2546346"/>
            <a:ext cx="2324100" cy="25431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5DA85D0-B61A-125D-F1F2-D2EBECE511E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83000" y="2549524"/>
            <a:ext cx="2324100" cy="25431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B03D552-86AA-18BF-594F-F434045D10D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86500" y="2549524"/>
            <a:ext cx="2324100" cy="25431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C28E6CD-0BB1-D065-B870-6A2FA54EEFD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66200" y="2549523"/>
            <a:ext cx="2324100" cy="25431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605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A65AD-B43A-3C1E-8C7B-FF8F130F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040AE3-4AA8-07BF-6A46-D9BEBC362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7E63A5-7260-D92A-D146-C1A51A5D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1ED8BD-672B-5573-63BA-7BE115674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9A652C-8DD2-43C6-DB64-4061E3DBF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F51E77-0230-8831-71DA-E60AF1646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B831C-1479-45FE-B03B-CF7C46300092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76776B4-2A93-A541-DAEB-DE6CF409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85D017B-7C16-13D7-38BD-EDFB5B0F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0758E-127A-4CB7-80CC-E0D9EE23E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9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E155B-1BB3-3997-601F-9D4288281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12424"/>
            <a:ext cx="10515600" cy="132556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pt-BR" dirty="0"/>
              <a:t>1.1 Assunto</a:t>
            </a:r>
          </a:p>
        </p:txBody>
      </p:sp>
    </p:spTree>
    <p:extLst>
      <p:ext uri="{BB962C8B-B14F-4D97-AF65-F5344CB8AC3E}">
        <p14:creationId xmlns:p14="http://schemas.microsoft.com/office/powerpoint/2010/main" val="24728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74C50-CA7B-D775-6936-9E00C71E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A39B1E-E024-05B2-E223-E6EAF0C1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0A2482-8FAE-D612-8762-CC6AAF745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390477-CF66-7A41-3B54-7F689F35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B831C-1479-45FE-B03B-CF7C46300092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22309B-B29F-1FEB-7250-3482B0370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32ABB6-7AE8-4C73-142E-AE34CD79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0758E-127A-4CB7-80CC-E0D9EE23E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28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EEAD6-5249-4166-B6C3-4A06890AC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F203126-2260-DF9B-A270-CB0599FCD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07B95D-E82F-E86E-1D34-80A83492B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37AC39-83B3-B211-96D6-10BCDF4E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B831C-1479-45FE-B03B-CF7C46300092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86E1C1-4DBB-70DA-52BC-228D670C4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AA66DD-9FE4-6C4F-50B2-91685EAA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20758E-127A-4CB7-80CC-E0D9EE23ED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78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47439B-EA3D-8877-F4C9-81E1AC1D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A2A5A2-4BB4-AE06-E900-879AA324C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067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348A"/>
          </a:solidFill>
          <a:latin typeface="Ubuntu Medium" panose="020B06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38F7E-E4A8-0E45-6687-BA90B6361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90D0FF-6D8B-DDBD-FA32-77D5F818A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FA249-B901-3A0A-5D5B-57CAC012EF11}"/>
              </a:ext>
            </a:extLst>
          </p:cNvPr>
          <p:cNvSpPr txBox="1">
            <a:spLocks/>
          </p:cNvSpPr>
          <p:nvPr/>
        </p:nvSpPr>
        <p:spPr>
          <a:xfrm>
            <a:off x="1014845" y="24397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Ubuntu Medium" panose="020B06040306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Subtítulo: primeiro assunto após o tema do slide que abre o PPT</a:t>
            </a:r>
          </a:p>
        </p:txBody>
      </p:sp>
    </p:spTree>
    <p:extLst>
      <p:ext uri="{BB962C8B-B14F-4D97-AF65-F5344CB8AC3E}">
        <p14:creationId xmlns:p14="http://schemas.microsoft.com/office/powerpoint/2010/main" val="341486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56B7F-48F7-3DA0-EED7-8E2D5233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0" y="631825"/>
            <a:ext cx="4851400" cy="1325563"/>
          </a:xfrm>
        </p:spPr>
        <p:txBody>
          <a:bodyPr/>
          <a:lstStyle/>
          <a:p>
            <a:r>
              <a:rPr lang="pt-BR" dirty="0"/>
              <a:t>Título aqui</a:t>
            </a:r>
          </a:p>
        </p:txBody>
      </p:sp>
      <p:pic>
        <p:nvPicPr>
          <p:cNvPr id="10" name="Espaço Reservado para Conteúdo 9" descr="Homem sentado em frente a mesa com computador&#10;&#10;Descrição gerada automaticamente">
            <a:extLst>
              <a:ext uri="{FF2B5EF4-FFF2-40B4-BE49-F238E27FC236}">
                <a16:creationId xmlns:a16="http://schemas.microsoft.com/office/drawing/2014/main" id="{A068DF1A-94C0-0DA4-CD5D-BEF42D552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-185" r="35432" b="185"/>
          <a:stretch/>
        </p:blipFill>
        <p:spPr>
          <a:xfrm>
            <a:off x="0" y="-12700"/>
            <a:ext cx="4140199" cy="6870700"/>
          </a:xfrm>
        </p:spPr>
      </p:pic>
    </p:spTree>
    <p:extLst>
      <p:ext uri="{BB962C8B-B14F-4D97-AF65-F5344CB8AC3E}">
        <p14:creationId xmlns:p14="http://schemas.microsoft.com/office/powerpoint/2010/main" val="67828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77E324F-7692-05CA-06F1-34BE2B2825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83F5EC-63A7-FD48-6F85-41DD9DE9BC6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F13E48-EF3D-36E4-F5F6-072EC4CE98EE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327EE7C2-0293-0D4E-5734-2876E2842CDF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50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084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A2E1690CA9ADD4B8BCC11F75F65969D" ma:contentTypeVersion="17" ma:contentTypeDescription="Crie um novo documento." ma:contentTypeScope="" ma:versionID="a0f5bed939a67a1c56631367cdc63ace">
  <xsd:schema xmlns:xsd="http://www.w3.org/2001/XMLSchema" xmlns:xs="http://www.w3.org/2001/XMLSchema" xmlns:p="http://schemas.microsoft.com/office/2006/metadata/properties" xmlns:ns2="d5a0ab82-f119-4daa-9d86-09b222a16b6d" xmlns:ns3="de6e095c-695b-4c23-a684-e3b331175e72" targetNamespace="http://schemas.microsoft.com/office/2006/metadata/properties" ma:root="true" ma:fieldsID="d2ec6717aeae50ba7948391ca495829f" ns2:_="" ns3:_="">
    <xsd:import namespace="d5a0ab82-f119-4daa-9d86-09b222a16b6d"/>
    <xsd:import namespace="de6e095c-695b-4c23-a684-e3b331175e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0ab82-f119-4daa-9d86-09b222a16b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74127c0-0ddb-4043-9d58-1533d6d85844}" ma:internalName="TaxCatchAll" ma:showField="CatchAllData" ma:web="d5a0ab82-f119-4daa-9d86-09b222a16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e095c-695b-4c23-a684-e3b331175e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b092f4e-84dc-489a-a539-142d6dd74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6e095c-695b-4c23-a684-e3b331175e72">
      <Terms xmlns="http://schemas.microsoft.com/office/infopath/2007/PartnerControls"/>
    </lcf76f155ced4ddcb4097134ff3c332f>
    <TaxCatchAll xmlns="d5a0ab82-f119-4daa-9d86-09b222a16b6d" xsi:nil="true"/>
  </documentManagement>
</p:properties>
</file>

<file path=customXml/itemProps1.xml><?xml version="1.0" encoding="utf-8"?>
<ds:datastoreItem xmlns:ds="http://schemas.openxmlformats.org/officeDocument/2006/customXml" ds:itemID="{208ADA03-671E-444C-992E-1C06EF4DA86D}"/>
</file>

<file path=customXml/itemProps2.xml><?xml version="1.0" encoding="utf-8"?>
<ds:datastoreItem xmlns:ds="http://schemas.openxmlformats.org/officeDocument/2006/customXml" ds:itemID="{1E4F44F7-5DD5-40C9-B2B9-0A39D469292F}"/>
</file>

<file path=customXml/itemProps3.xml><?xml version="1.0" encoding="utf-8"?>
<ds:datastoreItem xmlns:ds="http://schemas.openxmlformats.org/officeDocument/2006/customXml" ds:itemID="{8495EF09-6929-40D9-9C37-2C5DFFB66F06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Ubuntu</vt:lpstr>
      <vt:lpstr>Ubuntu Medium</vt:lpstr>
      <vt:lpstr>Tema do Office</vt:lpstr>
      <vt:lpstr>Apresentação do PowerPoint</vt:lpstr>
      <vt:lpstr>Apresentação do PowerPoint</vt:lpstr>
      <vt:lpstr>Título aqui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do Carmo Pereira</dc:creator>
  <cp:lastModifiedBy>Ana Carolina do Carmo Pereira</cp:lastModifiedBy>
  <cp:revision>4</cp:revision>
  <dcterms:created xsi:type="dcterms:W3CDTF">2023-01-23T20:44:10Z</dcterms:created>
  <dcterms:modified xsi:type="dcterms:W3CDTF">2023-01-31T17:59:26Z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0x0101007A2E1690CA9ADD4B8BCC11F75F65969D</vt:lpwstr>
  </property>
</Properties>
</file>