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2404050" cy="43205400"/>
  <p:notesSz cx="6858000" cy="9028113"/>
  <p:defaultTextStyle>
    <a:defPPr>
      <a:defRPr lang="pt-BR"/>
    </a:defPPr>
    <a:lvl1pPr algn="ctr" rtl="0" fontAlgn="base">
      <a:spcBef>
        <a:spcPct val="0"/>
      </a:spcBef>
      <a:spcAft>
        <a:spcPct val="0"/>
      </a:spcAft>
      <a:defRPr sz="2300" kern="1200">
        <a:solidFill>
          <a:schemeClr val="tx1"/>
        </a:solidFill>
        <a:latin typeface="tahoma, verdana, arial" charset="0"/>
        <a:ea typeface="+mn-ea"/>
        <a:cs typeface="Times New Roman" pitchFamily="18" charset="0"/>
      </a:defRPr>
    </a:lvl1pPr>
    <a:lvl2pPr marL="457200" algn="ctr" rtl="0" fontAlgn="base">
      <a:spcBef>
        <a:spcPct val="0"/>
      </a:spcBef>
      <a:spcAft>
        <a:spcPct val="0"/>
      </a:spcAft>
      <a:defRPr sz="2300" kern="1200">
        <a:solidFill>
          <a:schemeClr val="tx1"/>
        </a:solidFill>
        <a:latin typeface="tahoma, verdana, arial" charset="0"/>
        <a:ea typeface="+mn-ea"/>
        <a:cs typeface="Times New Roman" pitchFamily="18" charset="0"/>
      </a:defRPr>
    </a:lvl2pPr>
    <a:lvl3pPr marL="914400" algn="ctr" rtl="0" fontAlgn="base">
      <a:spcBef>
        <a:spcPct val="0"/>
      </a:spcBef>
      <a:spcAft>
        <a:spcPct val="0"/>
      </a:spcAft>
      <a:defRPr sz="2300" kern="1200">
        <a:solidFill>
          <a:schemeClr val="tx1"/>
        </a:solidFill>
        <a:latin typeface="tahoma, verdana, arial" charset="0"/>
        <a:ea typeface="+mn-ea"/>
        <a:cs typeface="Times New Roman" pitchFamily="18" charset="0"/>
      </a:defRPr>
    </a:lvl3pPr>
    <a:lvl4pPr marL="1371600" algn="ctr" rtl="0" fontAlgn="base">
      <a:spcBef>
        <a:spcPct val="0"/>
      </a:spcBef>
      <a:spcAft>
        <a:spcPct val="0"/>
      </a:spcAft>
      <a:defRPr sz="2300" kern="1200">
        <a:solidFill>
          <a:schemeClr val="tx1"/>
        </a:solidFill>
        <a:latin typeface="tahoma, verdana, arial" charset="0"/>
        <a:ea typeface="+mn-ea"/>
        <a:cs typeface="Times New Roman" pitchFamily="18" charset="0"/>
      </a:defRPr>
    </a:lvl4pPr>
    <a:lvl5pPr marL="1828800" algn="ctr" rtl="0" fontAlgn="base">
      <a:spcBef>
        <a:spcPct val="0"/>
      </a:spcBef>
      <a:spcAft>
        <a:spcPct val="0"/>
      </a:spcAft>
      <a:defRPr sz="2300" kern="1200">
        <a:solidFill>
          <a:schemeClr val="tx1"/>
        </a:solidFill>
        <a:latin typeface="tahoma, verdana, arial" charset="0"/>
        <a:ea typeface="+mn-ea"/>
        <a:cs typeface="Times New Roman" pitchFamily="18" charset="0"/>
      </a:defRPr>
    </a:lvl5pPr>
    <a:lvl6pPr marL="2286000" algn="l" defTabSz="914400" rtl="0" eaLnBrk="1" latinLnBrk="0" hangingPunct="1">
      <a:defRPr sz="2300" kern="1200">
        <a:solidFill>
          <a:schemeClr val="tx1"/>
        </a:solidFill>
        <a:latin typeface="tahoma, verdana, arial" charset="0"/>
        <a:ea typeface="+mn-ea"/>
        <a:cs typeface="Times New Roman" pitchFamily="18" charset="0"/>
      </a:defRPr>
    </a:lvl6pPr>
    <a:lvl7pPr marL="2743200" algn="l" defTabSz="914400" rtl="0" eaLnBrk="1" latinLnBrk="0" hangingPunct="1">
      <a:defRPr sz="2300" kern="1200">
        <a:solidFill>
          <a:schemeClr val="tx1"/>
        </a:solidFill>
        <a:latin typeface="tahoma, verdana, arial" charset="0"/>
        <a:ea typeface="+mn-ea"/>
        <a:cs typeface="Times New Roman" pitchFamily="18" charset="0"/>
      </a:defRPr>
    </a:lvl7pPr>
    <a:lvl8pPr marL="3200400" algn="l" defTabSz="914400" rtl="0" eaLnBrk="1" latinLnBrk="0" hangingPunct="1">
      <a:defRPr sz="2300" kern="1200">
        <a:solidFill>
          <a:schemeClr val="tx1"/>
        </a:solidFill>
        <a:latin typeface="tahoma, verdana, arial" charset="0"/>
        <a:ea typeface="+mn-ea"/>
        <a:cs typeface="Times New Roman" pitchFamily="18" charset="0"/>
      </a:defRPr>
    </a:lvl8pPr>
    <a:lvl9pPr marL="3657600" algn="l" defTabSz="914400" rtl="0" eaLnBrk="1" latinLnBrk="0" hangingPunct="1">
      <a:defRPr sz="2300" kern="1200">
        <a:solidFill>
          <a:schemeClr val="tx1"/>
        </a:solidFill>
        <a:latin typeface="tahoma, verdana, arial" charset="0"/>
        <a:ea typeface="+mn-ea"/>
        <a:cs typeface="Times New Roman" pitchFamily="18" charset="0"/>
      </a:defRPr>
    </a:lvl9pPr>
  </p:defaultTextStyle>
  <p:extLst>
    <p:ext uri="{EFAFB233-063F-42B5-8137-9DF3F51BA10A}">
      <p15:sldGuideLst xmlns:p15="http://schemas.microsoft.com/office/powerpoint/2012/main">
        <p15:guide id="1" orient="horz" pos="13608">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558B"/>
    <a:srgbClr val="333399"/>
    <a:srgbClr val="000051"/>
    <a:srgbClr val="00001F"/>
    <a:srgbClr val="FFFFFF"/>
    <a:srgbClr val="A4CBF6"/>
    <a:srgbClr val="0099FF"/>
    <a:srgbClr val="000099"/>
    <a:srgbClr val="0000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911" autoAdjust="0"/>
    <p:restoredTop sz="96278" autoAdjust="0"/>
  </p:normalViewPr>
  <p:slideViewPr>
    <p:cSldViewPr>
      <p:cViewPr varScale="1">
        <p:scale>
          <a:sx n="18" d="100"/>
          <a:sy n="18" d="100"/>
        </p:scale>
        <p:origin x="2754" y="174"/>
      </p:cViewPr>
      <p:guideLst>
        <p:guide orient="horz" pos="13608"/>
        <p:guide pos="10206"/>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2971800" cy="450850"/>
          </a:xfrm>
          <a:prstGeom prst="rect">
            <a:avLst/>
          </a:prstGeom>
          <a:noFill/>
          <a:ln w="9525">
            <a:noFill/>
            <a:miter lim="800000"/>
            <a:headEnd/>
            <a:tailEnd/>
          </a:ln>
          <a:effectLst/>
        </p:spPr>
        <p:txBody>
          <a:bodyPr vert="horz" wrap="square" lIns="90723" tIns="45361" rIns="90723" bIns="45361" numCol="1" anchor="t" anchorCtr="0" compatLnSpc="1">
            <a:prstTxWarp prst="textNoShape">
              <a:avLst/>
            </a:prstTxWarp>
          </a:bodyPr>
          <a:lstStyle>
            <a:lvl1pPr algn="l" defTabSz="908050">
              <a:defRPr sz="1200">
                <a:latin typeface="Times New Roman" pitchFamily="18" charset="0"/>
              </a:defRPr>
            </a:lvl1pPr>
          </a:lstStyle>
          <a:p>
            <a:pPr>
              <a:defRPr/>
            </a:pPr>
            <a:endParaRPr lang="pt-BR"/>
          </a:p>
        </p:txBody>
      </p:sp>
      <p:sp>
        <p:nvSpPr>
          <p:cNvPr id="4099" name="Rectangle 1027"/>
          <p:cNvSpPr>
            <a:spLocks noGrp="1" noChangeArrowheads="1"/>
          </p:cNvSpPr>
          <p:nvPr>
            <p:ph type="dt" sz="quarter" idx="1"/>
          </p:nvPr>
        </p:nvSpPr>
        <p:spPr bwMode="auto">
          <a:xfrm>
            <a:off x="3886200" y="0"/>
            <a:ext cx="2971800" cy="450850"/>
          </a:xfrm>
          <a:prstGeom prst="rect">
            <a:avLst/>
          </a:prstGeom>
          <a:noFill/>
          <a:ln w="9525">
            <a:noFill/>
            <a:miter lim="800000"/>
            <a:headEnd/>
            <a:tailEnd/>
          </a:ln>
          <a:effectLst/>
        </p:spPr>
        <p:txBody>
          <a:bodyPr vert="horz" wrap="square" lIns="90723" tIns="45361" rIns="90723" bIns="45361" numCol="1" anchor="t" anchorCtr="0" compatLnSpc="1">
            <a:prstTxWarp prst="textNoShape">
              <a:avLst/>
            </a:prstTxWarp>
          </a:bodyPr>
          <a:lstStyle>
            <a:lvl1pPr algn="r" defTabSz="908050">
              <a:defRPr sz="1200">
                <a:latin typeface="Times New Roman" pitchFamily="18" charset="0"/>
              </a:defRPr>
            </a:lvl1pPr>
          </a:lstStyle>
          <a:p>
            <a:pPr>
              <a:defRPr/>
            </a:pPr>
            <a:endParaRPr lang="pt-BR"/>
          </a:p>
        </p:txBody>
      </p:sp>
      <p:sp>
        <p:nvSpPr>
          <p:cNvPr id="4100" name="Rectangle 1028"/>
          <p:cNvSpPr>
            <a:spLocks noGrp="1" noChangeArrowheads="1"/>
          </p:cNvSpPr>
          <p:nvPr>
            <p:ph type="ftr" sz="quarter" idx="2"/>
          </p:nvPr>
        </p:nvSpPr>
        <p:spPr bwMode="auto">
          <a:xfrm>
            <a:off x="0" y="8577263"/>
            <a:ext cx="2971800" cy="450850"/>
          </a:xfrm>
          <a:prstGeom prst="rect">
            <a:avLst/>
          </a:prstGeom>
          <a:noFill/>
          <a:ln w="9525">
            <a:noFill/>
            <a:miter lim="800000"/>
            <a:headEnd/>
            <a:tailEnd/>
          </a:ln>
          <a:effectLst/>
        </p:spPr>
        <p:txBody>
          <a:bodyPr vert="horz" wrap="square" lIns="90723" tIns="45361" rIns="90723" bIns="45361" numCol="1" anchor="b" anchorCtr="0" compatLnSpc="1">
            <a:prstTxWarp prst="textNoShape">
              <a:avLst/>
            </a:prstTxWarp>
          </a:bodyPr>
          <a:lstStyle>
            <a:lvl1pPr algn="l" defTabSz="908050">
              <a:defRPr sz="1200">
                <a:latin typeface="Times New Roman" pitchFamily="18" charset="0"/>
              </a:defRPr>
            </a:lvl1pPr>
          </a:lstStyle>
          <a:p>
            <a:pPr>
              <a:defRPr/>
            </a:pPr>
            <a:endParaRPr lang="pt-BR"/>
          </a:p>
        </p:txBody>
      </p:sp>
      <p:sp>
        <p:nvSpPr>
          <p:cNvPr id="4101" name="Rectangle 1029"/>
          <p:cNvSpPr>
            <a:spLocks noGrp="1" noChangeArrowheads="1"/>
          </p:cNvSpPr>
          <p:nvPr>
            <p:ph type="sldNum" sz="quarter" idx="3"/>
          </p:nvPr>
        </p:nvSpPr>
        <p:spPr bwMode="auto">
          <a:xfrm>
            <a:off x="3886200" y="8577263"/>
            <a:ext cx="2971800" cy="450850"/>
          </a:xfrm>
          <a:prstGeom prst="rect">
            <a:avLst/>
          </a:prstGeom>
          <a:noFill/>
          <a:ln w="9525">
            <a:noFill/>
            <a:miter lim="800000"/>
            <a:headEnd/>
            <a:tailEnd/>
          </a:ln>
          <a:effectLst/>
        </p:spPr>
        <p:txBody>
          <a:bodyPr vert="horz" wrap="square" lIns="90723" tIns="45361" rIns="90723" bIns="45361" numCol="1" anchor="b" anchorCtr="0" compatLnSpc="1">
            <a:prstTxWarp prst="textNoShape">
              <a:avLst/>
            </a:prstTxWarp>
          </a:bodyPr>
          <a:lstStyle>
            <a:lvl1pPr algn="r" defTabSz="908050">
              <a:defRPr sz="1200">
                <a:latin typeface="Times New Roman" pitchFamily="18" charset="0"/>
              </a:defRPr>
            </a:lvl1pPr>
          </a:lstStyle>
          <a:p>
            <a:pPr>
              <a:defRPr/>
            </a:pPr>
            <a:fld id="{0656A458-8F41-4828-8791-E52FE221CB53}" type="slidenum">
              <a:rPr lang="pt-BR"/>
              <a:pPr>
                <a:defRPr/>
              </a:pPr>
              <a:t>‹nº›</a:t>
            </a:fld>
            <a:endParaRPr lang="pt-BR"/>
          </a:p>
        </p:txBody>
      </p:sp>
    </p:spTree>
    <p:extLst>
      <p:ext uri="{BB962C8B-B14F-4D97-AF65-F5344CB8AC3E}">
        <p14:creationId xmlns:p14="http://schemas.microsoft.com/office/powerpoint/2010/main" val="2538190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0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vl1pPr>
          </a:lstStyle>
          <a:p>
            <a:pPr>
              <a:defRPr/>
            </a:pPr>
            <a:endParaRPr lang="pt-BR"/>
          </a:p>
        </p:txBody>
      </p:sp>
      <p:sp>
        <p:nvSpPr>
          <p:cNvPr id="15363" name="Rectangle 3"/>
          <p:cNvSpPr>
            <a:spLocks noGrp="1" noChangeArrowheads="1"/>
          </p:cNvSpPr>
          <p:nvPr>
            <p:ph type="dt" idx="1"/>
          </p:nvPr>
        </p:nvSpPr>
        <p:spPr bwMode="auto">
          <a:xfrm>
            <a:off x="3884613" y="0"/>
            <a:ext cx="2971800" cy="450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18E465AF-571F-4FE8-8DA8-9CA2B90BED15}" type="datetimeFigureOut">
              <a:rPr lang="pt-BR"/>
              <a:pPr>
                <a:defRPr/>
              </a:pPr>
              <a:t>25/09/2023</a:t>
            </a:fld>
            <a:endParaRPr lang="pt-BR"/>
          </a:p>
        </p:txBody>
      </p:sp>
      <p:sp>
        <p:nvSpPr>
          <p:cNvPr id="3076" name="Rectangle 4"/>
          <p:cNvSpPr>
            <a:spLocks noGrp="1" noRot="1" noChangeAspect="1" noChangeArrowheads="1" noTextEdit="1"/>
          </p:cNvSpPr>
          <p:nvPr>
            <p:ph type="sldImg" idx="2"/>
          </p:nvPr>
        </p:nvSpPr>
        <p:spPr bwMode="auto">
          <a:xfrm>
            <a:off x="2159000" y="677863"/>
            <a:ext cx="2540000" cy="338455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85800" y="4287838"/>
            <a:ext cx="5486400" cy="4062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15366" name="Rectangle 6"/>
          <p:cNvSpPr>
            <a:spLocks noGrp="1" noChangeArrowheads="1"/>
          </p:cNvSpPr>
          <p:nvPr>
            <p:ph type="ftr" sz="quarter" idx="4"/>
          </p:nvPr>
        </p:nvSpPr>
        <p:spPr bwMode="auto">
          <a:xfrm>
            <a:off x="0" y="8575675"/>
            <a:ext cx="2971800" cy="450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vl1pPr>
          </a:lstStyle>
          <a:p>
            <a:pPr>
              <a:defRPr/>
            </a:pPr>
            <a:endParaRPr lang="pt-BR"/>
          </a:p>
        </p:txBody>
      </p:sp>
      <p:sp>
        <p:nvSpPr>
          <p:cNvPr id="15367" name="Rectangle 7"/>
          <p:cNvSpPr>
            <a:spLocks noGrp="1" noChangeArrowheads="1"/>
          </p:cNvSpPr>
          <p:nvPr>
            <p:ph type="sldNum" sz="quarter" idx="5"/>
          </p:nvPr>
        </p:nvSpPr>
        <p:spPr bwMode="auto">
          <a:xfrm>
            <a:off x="3884613" y="8575675"/>
            <a:ext cx="2971800" cy="450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FD670297-618F-4C68-8190-DD3EC3BFBC4B}" type="slidenum">
              <a:rPr lang="pt-BR"/>
              <a:pPr>
                <a:defRPr/>
              </a:pPr>
              <a:t>‹nº›</a:t>
            </a:fld>
            <a:endParaRPr lang="pt-BR"/>
          </a:p>
        </p:txBody>
      </p:sp>
    </p:spTree>
    <p:extLst>
      <p:ext uri="{BB962C8B-B14F-4D97-AF65-F5344CB8AC3E}">
        <p14:creationId xmlns:p14="http://schemas.microsoft.com/office/powerpoint/2010/main" val="41604987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a:xfrm>
            <a:off x="2159000" y="677863"/>
            <a:ext cx="2540000" cy="3384550"/>
          </a:xfrm>
          <a:ln/>
        </p:spPr>
      </p:sp>
      <p:sp>
        <p:nvSpPr>
          <p:cNvPr id="4099" name="Rectangle 3"/>
          <p:cNvSpPr>
            <a:spLocks noGrp="1" noChangeArrowheads="1"/>
          </p:cNvSpPr>
          <p:nvPr>
            <p:ph type="body" idx="1"/>
          </p:nvPr>
        </p:nvSpPr>
        <p:spPr>
          <a:noFill/>
          <a:ln/>
        </p:spPr>
        <p:txBody>
          <a:bodyPr/>
          <a:lstStyle/>
          <a:p>
            <a:pPr eaLnBrk="1" hangingPunct="1"/>
            <a:endParaRPr lang="pt-BR"/>
          </a:p>
        </p:txBody>
      </p:sp>
    </p:spTree>
    <p:extLst>
      <p:ext uri="{BB962C8B-B14F-4D97-AF65-F5344CB8AC3E}">
        <p14:creationId xmlns:p14="http://schemas.microsoft.com/office/powerpoint/2010/main" val="3385005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430304" y="13421496"/>
            <a:ext cx="27543443" cy="9261339"/>
          </a:xfrm>
        </p:spPr>
        <p:txBody>
          <a:bodyPr/>
          <a:lstStyle/>
          <a:p>
            <a:r>
              <a:rPr lang="pt-BR"/>
              <a:t>Clique para editar o estilo do título mestre</a:t>
            </a:r>
          </a:p>
        </p:txBody>
      </p:sp>
      <p:sp>
        <p:nvSpPr>
          <p:cNvPr id="3" name="Subtítulo 2"/>
          <p:cNvSpPr>
            <a:spLocks noGrp="1"/>
          </p:cNvSpPr>
          <p:nvPr>
            <p:ph type="subTitle" idx="1"/>
          </p:nvPr>
        </p:nvSpPr>
        <p:spPr>
          <a:xfrm>
            <a:off x="4860608" y="24483061"/>
            <a:ext cx="22682835" cy="11041926"/>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6D42ED1A-11D3-47C8-BBD0-F1E021762CB4}"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2956A7EE-5758-4D55-AD46-340A83650C8E}"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23089387" y="3839389"/>
            <a:ext cx="6885861" cy="34564320"/>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2428804" y="3839389"/>
            <a:ext cx="20516564" cy="34564320"/>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23B837A6-D884-42B9-A4D2-74728D8F0A15}"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5450B2C7-8291-4E77-9CB9-41D3DDDCC63B}"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559320" y="27762742"/>
            <a:ext cx="27543443" cy="8582164"/>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2559320" y="18311562"/>
            <a:ext cx="27543443" cy="9451181"/>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EC5A6108-B3F0-42EE-9601-61EA4F0E186D}"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2428804" y="12478833"/>
            <a:ext cx="13701212" cy="259248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16274034" y="12478833"/>
            <a:ext cx="13701213" cy="259248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61C8E1BA-0AC5-4F48-9851-417C3E1C81B0}"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620203" y="1729853"/>
            <a:ext cx="29163645" cy="7200900"/>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1620202" y="9670482"/>
            <a:ext cx="14317790" cy="40308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1620202" y="13701349"/>
            <a:ext cx="14317790" cy="248938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16461558" y="9670482"/>
            <a:ext cx="14322290" cy="40308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16461558" y="13701349"/>
            <a:ext cx="14322290" cy="248938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AC2E05C8-990B-4E2F-8DCE-E5CFC6174542}"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EB1AE1C2-36A7-46B0-9DAC-05464FAC7E79}"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F54F96F7-90CA-4375-BE8F-18B615F9584C}"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20203" y="1720034"/>
            <a:ext cx="10660332" cy="7320369"/>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12669084" y="1720034"/>
            <a:ext cx="18114764" cy="368751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1620203" y="9040403"/>
            <a:ext cx="10660332" cy="2955478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25E9AB75-0A9F-4457-A9F1-CE1DCBB68773}"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51794" y="30243780"/>
            <a:ext cx="19442430" cy="3570992"/>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6351794" y="3860665"/>
            <a:ext cx="19442430" cy="259232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6351794" y="33814772"/>
            <a:ext cx="19442430" cy="50700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DE9DA5FE-D6E0-47F5-8790-22ECC0EDF3C0}"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428804" y="3839389"/>
            <a:ext cx="27546443" cy="7200900"/>
          </a:xfrm>
          <a:prstGeom prst="rect">
            <a:avLst/>
          </a:prstGeom>
          <a:noFill/>
          <a:ln w="9525">
            <a:noFill/>
            <a:miter lim="800000"/>
            <a:headEnd/>
            <a:tailEnd/>
          </a:ln>
        </p:spPr>
        <p:txBody>
          <a:bodyPr vert="horz" wrap="square" lIns="535205" tIns="267601" rIns="535205" bIns="267601" numCol="1" anchor="ctr" anchorCtr="0" compatLnSpc="1">
            <a:prstTxWarp prst="textNoShape">
              <a:avLst/>
            </a:prstTxWarp>
          </a:bodyPr>
          <a:lstStyle/>
          <a:p>
            <a:pPr lvl="0"/>
            <a:r>
              <a:rPr lang="pt-BR"/>
              <a:t>Clique para editar o estilo do título mestre</a:t>
            </a:r>
          </a:p>
        </p:txBody>
      </p:sp>
      <p:sp>
        <p:nvSpPr>
          <p:cNvPr id="2051" name="Rectangle 3"/>
          <p:cNvSpPr>
            <a:spLocks noGrp="1" noChangeArrowheads="1"/>
          </p:cNvSpPr>
          <p:nvPr>
            <p:ph type="body" idx="1"/>
          </p:nvPr>
        </p:nvSpPr>
        <p:spPr bwMode="auto">
          <a:xfrm>
            <a:off x="2428804" y="12478833"/>
            <a:ext cx="27546443" cy="25924876"/>
          </a:xfrm>
          <a:prstGeom prst="rect">
            <a:avLst/>
          </a:prstGeom>
          <a:noFill/>
          <a:ln w="9525">
            <a:noFill/>
            <a:miter lim="800000"/>
            <a:headEnd/>
            <a:tailEnd/>
          </a:ln>
        </p:spPr>
        <p:txBody>
          <a:bodyPr vert="horz" wrap="square" lIns="535205" tIns="267601" rIns="535205" bIns="267601" numCol="1" anchor="t" anchorCtr="0" compatLnSpc="1">
            <a:prstTxWarp prst="textNoShape">
              <a:avLst/>
            </a:prstTxWarp>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1028" name="Rectangle 4"/>
          <p:cNvSpPr>
            <a:spLocks noGrp="1" noChangeArrowheads="1"/>
          </p:cNvSpPr>
          <p:nvPr>
            <p:ph type="dt" sz="half" idx="2"/>
          </p:nvPr>
        </p:nvSpPr>
        <p:spPr bwMode="auto">
          <a:xfrm>
            <a:off x="2428805" y="39366011"/>
            <a:ext cx="6753844" cy="2881997"/>
          </a:xfrm>
          <a:prstGeom prst="rect">
            <a:avLst/>
          </a:prstGeom>
          <a:noFill/>
          <a:ln w="9525">
            <a:noFill/>
            <a:miter lim="800000"/>
            <a:headEnd/>
            <a:tailEnd/>
          </a:ln>
          <a:effectLst/>
        </p:spPr>
        <p:txBody>
          <a:bodyPr vert="horz" wrap="square" lIns="535205" tIns="267601" rIns="535205" bIns="267601" numCol="1" anchor="t" anchorCtr="0" compatLnSpc="1">
            <a:prstTxWarp prst="textNoShape">
              <a:avLst/>
            </a:prstTxWarp>
          </a:bodyPr>
          <a:lstStyle>
            <a:lvl1pPr algn="l">
              <a:defRPr sz="8100">
                <a:latin typeface="Times New Roman" pitchFamily="18" charset="0"/>
              </a:defRPr>
            </a:lvl1pPr>
          </a:lstStyle>
          <a:p>
            <a:pPr>
              <a:defRPr/>
            </a:pPr>
            <a:endParaRPr lang="pt-BR"/>
          </a:p>
        </p:txBody>
      </p:sp>
      <p:sp>
        <p:nvSpPr>
          <p:cNvPr id="1029" name="Rectangle 5"/>
          <p:cNvSpPr>
            <a:spLocks noGrp="1" noChangeArrowheads="1"/>
          </p:cNvSpPr>
          <p:nvPr>
            <p:ph type="ftr" sz="quarter" idx="3"/>
          </p:nvPr>
        </p:nvSpPr>
        <p:spPr bwMode="auto">
          <a:xfrm>
            <a:off x="11071384" y="39366011"/>
            <a:ext cx="10261283" cy="2881997"/>
          </a:xfrm>
          <a:prstGeom prst="rect">
            <a:avLst/>
          </a:prstGeom>
          <a:noFill/>
          <a:ln w="9525">
            <a:noFill/>
            <a:miter lim="800000"/>
            <a:headEnd/>
            <a:tailEnd/>
          </a:ln>
          <a:effectLst/>
        </p:spPr>
        <p:txBody>
          <a:bodyPr vert="horz" wrap="square" lIns="535205" tIns="267601" rIns="535205" bIns="267601" numCol="1" anchor="t" anchorCtr="0" compatLnSpc="1">
            <a:prstTxWarp prst="textNoShape">
              <a:avLst/>
            </a:prstTxWarp>
          </a:bodyPr>
          <a:lstStyle>
            <a:lvl1pPr>
              <a:defRPr sz="8100">
                <a:latin typeface="Times New Roman" pitchFamily="18" charset="0"/>
              </a:defRPr>
            </a:lvl1pPr>
          </a:lstStyle>
          <a:p>
            <a:pPr>
              <a:defRPr/>
            </a:pPr>
            <a:endParaRPr lang="pt-BR"/>
          </a:p>
        </p:txBody>
      </p:sp>
      <p:sp>
        <p:nvSpPr>
          <p:cNvPr id="1030" name="Rectangle 6"/>
          <p:cNvSpPr>
            <a:spLocks noGrp="1" noChangeArrowheads="1"/>
          </p:cNvSpPr>
          <p:nvPr>
            <p:ph type="sldNum" sz="quarter" idx="4"/>
          </p:nvPr>
        </p:nvSpPr>
        <p:spPr bwMode="auto">
          <a:xfrm>
            <a:off x="23221403" y="39366011"/>
            <a:ext cx="6753844" cy="2881997"/>
          </a:xfrm>
          <a:prstGeom prst="rect">
            <a:avLst/>
          </a:prstGeom>
          <a:noFill/>
          <a:ln w="9525">
            <a:noFill/>
            <a:miter lim="800000"/>
            <a:headEnd/>
            <a:tailEnd/>
          </a:ln>
          <a:effectLst/>
        </p:spPr>
        <p:txBody>
          <a:bodyPr vert="horz" wrap="square" lIns="535205" tIns="267601" rIns="535205" bIns="267601" numCol="1" anchor="t" anchorCtr="0" compatLnSpc="1">
            <a:prstTxWarp prst="textNoShape">
              <a:avLst/>
            </a:prstTxWarp>
          </a:bodyPr>
          <a:lstStyle>
            <a:lvl1pPr algn="r">
              <a:defRPr sz="8100">
                <a:latin typeface="Times New Roman" pitchFamily="18" charset="0"/>
              </a:defRPr>
            </a:lvl1pPr>
          </a:lstStyle>
          <a:p>
            <a:pPr>
              <a:defRPr/>
            </a:pPr>
            <a:fld id="{4E02FA4E-9062-41F3-9E2A-4DE4023888C2}"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349875" rtl="0" eaLnBrk="0" fontAlgn="base" hangingPunct="0">
        <a:spcBef>
          <a:spcPct val="0"/>
        </a:spcBef>
        <a:spcAft>
          <a:spcPct val="0"/>
        </a:spcAft>
        <a:defRPr sz="25600">
          <a:solidFill>
            <a:schemeClr val="tx2"/>
          </a:solidFill>
          <a:latin typeface="+mj-lt"/>
          <a:ea typeface="+mj-ea"/>
          <a:cs typeface="+mj-cs"/>
        </a:defRPr>
      </a:lvl1pPr>
      <a:lvl2pPr algn="ctr" defTabSz="5349875" rtl="0" eaLnBrk="0" fontAlgn="base" hangingPunct="0">
        <a:spcBef>
          <a:spcPct val="0"/>
        </a:spcBef>
        <a:spcAft>
          <a:spcPct val="0"/>
        </a:spcAft>
        <a:defRPr sz="25600">
          <a:solidFill>
            <a:schemeClr val="tx2"/>
          </a:solidFill>
          <a:latin typeface="Times New Roman" pitchFamily="18" charset="0"/>
        </a:defRPr>
      </a:lvl2pPr>
      <a:lvl3pPr algn="ctr" defTabSz="5349875" rtl="0" eaLnBrk="0" fontAlgn="base" hangingPunct="0">
        <a:spcBef>
          <a:spcPct val="0"/>
        </a:spcBef>
        <a:spcAft>
          <a:spcPct val="0"/>
        </a:spcAft>
        <a:defRPr sz="25600">
          <a:solidFill>
            <a:schemeClr val="tx2"/>
          </a:solidFill>
          <a:latin typeface="Times New Roman" pitchFamily="18" charset="0"/>
        </a:defRPr>
      </a:lvl3pPr>
      <a:lvl4pPr algn="ctr" defTabSz="5349875" rtl="0" eaLnBrk="0" fontAlgn="base" hangingPunct="0">
        <a:spcBef>
          <a:spcPct val="0"/>
        </a:spcBef>
        <a:spcAft>
          <a:spcPct val="0"/>
        </a:spcAft>
        <a:defRPr sz="25600">
          <a:solidFill>
            <a:schemeClr val="tx2"/>
          </a:solidFill>
          <a:latin typeface="Times New Roman" pitchFamily="18" charset="0"/>
        </a:defRPr>
      </a:lvl4pPr>
      <a:lvl5pPr algn="ctr" defTabSz="5349875" rtl="0" eaLnBrk="0" fontAlgn="base" hangingPunct="0">
        <a:spcBef>
          <a:spcPct val="0"/>
        </a:spcBef>
        <a:spcAft>
          <a:spcPct val="0"/>
        </a:spcAft>
        <a:defRPr sz="25600">
          <a:solidFill>
            <a:schemeClr val="tx2"/>
          </a:solidFill>
          <a:latin typeface="Times New Roman" pitchFamily="18" charset="0"/>
        </a:defRPr>
      </a:lvl5pPr>
      <a:lvl6pPr marL="457200" algn="ctr" defTabSz="5349875" rtl="0" fontAlgn="base">
        <a:spcBef>
          <a:spcPct val="0"/>
        </a:spcBef>
        <a:spcAft>
          <a:spcPct val="0"/>
        </a:spcAft>
        <a:defRPr sz="25600">
          <a:solidFill>
            <a:schemeClr val="tx2"/>
          </a:solidFill>
          <a:latin typeface="Times New Roman" pitchFamily="18" charset="0"/>
        </a:defRPr>
      </a:lvl6pPr>
      <a:lvl7pPr marL="914400" algn="ctr" defTabSz="5349875" rtl="0" fontAlgn="base">
        <a:spcBef>
          <a:spcPct val="0"/>
        </a:spcBef>
        <a:spcAft>
          <a:spcPct val="0"/>
        </a:spcAft>
        <a:defRPr sz="25600">
          <a:solidFill>
            <a:schemeClr val="tx2"/>
          </a:solidFill>
          <a:latin typeface="Times New Roman" pitchFamily="18" charset="0"/>
        </a:defRPr>
      </a:lvl7pPr>
      <a:lvl8pPr marL="1371600" algn="ctr" defTabSz="5349875" rtl="0" fontAlgn="base">
        <a:spcBef>
          <a:spcPct val="0"/>
        </a:spcBef>
        <a:spcAft>
          <a:spcPct val="0"/>
        </a:spcAft>
        <a:defRPr sz="25600">
          <a:solidFill>
            <a:schemeClr val="tx2"/>
          </a:solidFill>
          <a:latin typeface="Times New Roman" pitchFamily="18" charset="0"/>
        </a:defRPr>
      </a:lvl8pPr>
      <a:lvl9pPr marL="1828800" algn="ctr" defTabSz="5349875" rtl="0" fontAlgn="base">
        <a:spcBef>
          <a:spcPct val="0"/>
        </a:spcBef>
        <a:spcAft>
          <a:spcPct val="0"/>
        </a:spcAft>
        <a:defRPr sz="25600">
          <a:solidFill>
            <a:schemeClr val="tx2"/>
          </a:solidFill>
          <a:latin typeface="Times New Roman" pitchFamily="18" charset="0"/>
        </a:defRPr>
      </a:lvl9pPr>
    </p:titleStyle>
    <p:bodyStyle>
      <a:lvl1pPr marL="2005013" indent="-2005013" algn="l" defTabSz="5349875" rtl="0" eaLnBrk="0" fontAlgn="base" hangingPunct="0">
        <a:spcBef>
          <a:spcPct val="20000"/>
        </a:spcBef>
        <a:spcAft>
          <a:spcPct val="0"/>
        </a:spcAft>
        <a:buChar char="•"/>
        <a:defRPr sz="18800">
          <a:solidFill>
            <a:schemeClr val="tx1"/>
          </a:solidFill>
          <a:latin typeface="+mn-lt"/>
          <a:ea typeface="+mn-ea"/>
          <a:cs typeface="+mn-cs"/>
        </a:defRPr>
      </a:lvl1pPr>
      <a:lvl2pPr marL="4348163" indent="-1670050" algn="l" defTabSz="5349875" rtl="0" eaLnBrk="0" fontAlgn="base" hangingPunct="0">
        <a:spcBef>
          <a:spcPct val="20000"/>
        </a:spcBef>
        <a:spcAft>
          <a:spcPct val="0"/>
        </a:spcAft>
        <a:buChar char="–"/>
        <a:defRPr sz="16300">
          <a:solidFill>
            <a:schemeClr val="tx1"/>
          </a:solidFill>
          <a:latin typeface="+mn-lt"/>
        </a:defRPr>
      </a:lvl2pPr>
      <a:lvl3pPr marL="6689725" indent="-1339850" algn="l" defTabSz="5349875" rtl="0" eaLnBrk="0" fontAlgn="base" hangingPunct="0">
        <a:spcBef>
          <a:spcPct val="20000"/>
        </a:spcBef>
        <a:spcAft>
          <a:spcPct val="0"/>
        </a:spcAft>
        <a:buChar char="•"/>
        <a:defRPr sz="14000">
          <a:solidFill>
            <a:schemeClr val="tx1"/>
          </a:solidFill>
          <a:latin typeface="+mn-lt"/>
        </a:defRPr>
      </a:lvl3pPr>
      <a:lvl4pPr marL="9364663" indent="-1336675" algn="l" defTabSz="5349875" rtl="0" eaLnBrk="0" fontAlgn="base" hangingPunct="0">
        <a:spcBef>
          <a:spcPct val="20000"/>
        </a:spcBef>
        <a:spcAft>
          <a:spcPct val="0"/>
        </a:spcAft>
        <a:buChar char="–"/>
        <a:defRPr sz="11700">
          <a:solidFill>
            <a:schemeClr val="tx1"/>
          </a:solidFill>
          <a:latin typeface="+mn-lt"/>
        </a:defRPr>
      </a:lvl4pPr>
      <a:lvl5pPr marL="12041188" indent="-1336675" algn="l" defTabSz="5349875" rtl="0" eaLnBrk="0" fontAlgn="base" hangingPunct="0">
        <a:spcBef>
          <a:spcPct val="20000"/>
        </a:spcBef>
        <a:spcAft>
          <a:spcPct val="0"/>
        </a:spcAft>
        <a:buChar char="»"/>
        <a:defRPr sz="11700">
          <a:solidFill>
            <a:schemeClr val="tx1"/>
          </a:solidFill>
          <a:latin typeface="+mn-lt"/>
        </a:defRPr>
      </a:lvl5pPr>
      <a:lvl6pPr marL="12498388" indent="-1336675" algn="l" defTabSz="5349875" rtl="0" fontAlgn="base">
        <a:spcBef>
          <a:spcPct val="20000"/>
        </a:spcBef>
        <a:spcAft>
          <a:spcPct val="0"/>
        </a:spcAft>
        <a:buChar char="»"/>
        <a:defRPr sz="11700">
          <a:solidFill>
            <a:schemeClr val="tx1"/>
          </a:solidFill>
          <a:latin typeface="+mn-lt"/>
        </a:defRPr>
      </a:lvl6pPr>
      <a:lvl7pPr marL="12955588" indent="-1336675" algn="l" defTabSz="5349875" rtl="0" fontAlgn="base">
        <a:spcBef>
          <a:spcPct val="20000"/>
        </a:spcBef>
        <a:spcAft>
          <a:spcPct val="0"/>
        </a:spcAft>
        <a:buChar char="»"/>
        <a:defRPr sz="11700">
          <a:solidFill>
            <a:schemeClr val="tx1"/>
          </a:solidFill>
          <a:latin typeface="+mn-lt"/>
        </a:defRPr>
      </a:lvl7pPr>
      <a:lvl8pPr marL="13412788" indent="-1336675" algn="l" defTabSz="5349875" rtl="0" fontAlgn="base">
        <a:spcBef>
          <a:spcPct val="20000"/>
        </a:spcBef>
        <a:spcAft>
          <a:spcPct val="0"/>
        </a:spcAft>
        <a:buChar char="»"/>
        <a:defRPr sz="11700">
          <a:solidFill>
            <a:schemeClr val="tx1"/>
          </a:solidFill>
          <a:latin typeface="+mn-lt"/>
        </a:defRPr>
      </a:lvl8pPr>
      <a:lvl9pPr marL="13869988" indent="-1336675" algn="l" defTabSz="5349875" rtl="0" fontAlgn="base">
        <a:spcBef>
          <a:spcPct val="20000"/>
        </a:spcBef>
        <a:spcAft>
          <a:spcPct val="0"/>
        </a:spcAft>
        <a:buChar char="»"/>
        <a:defRPr sz="117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hyperlink" Target="http://www.janelanaweb.com/dinheiro/imagens_main/dinheiro.gi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9" name="Text Box 2409"/>
          <p:cNvSpPr txBox="1">
            <a:spLocks noChangeArrowheads="1"/>
          </p:cNvSpPr>
          <p:nvPr/>
        </p:nvSpPr>
        <p:spPr bwMode="auto">
          <a:xfrm>
            <a:off x="11236043" y="10214963"/>
            <a:ext cx="10162270" cy="8874806"/>
          </a:xfrm>
          <a:prstGeom prst="rect">
            <a:avLst/>
          </a:prstGeom>
          <a:noFill/>
          <a:ln w="3175">
            <a:noFill/>
            <a:miter lim="800000"/>
            <a:headEnd/>
            <a:tailEnd/>
          </a:ln>
        </p:spPr>
        <p:txBody>
          <a:bodyPr wrap="square" lIns="102178" tIns="51088" rIns="102178" bIns="51088" anchor="ctr">
            <a:spAutoFit/>
          </a:bodyPr>
          <a:lstStyle/>
          <a:p>
            <a:pPr algn="just" defTabSz="1020763"/>
            <a:r>
              <a:rPr lang="pt-BR" sz="3000" dirty="0">
                <a:latin typeface="Arial" pitchFamily="34" charset="0"/>
              </a:rPr>
              <a:t>Este é um modelo de formato para apresentação do pôster a ser utilizado para exibição em caso de aprovação para esta modalidade. O pôster deve ser elaborado no tamanho 1,20 m de altura x 0,90 cm de largura, em duas ou três colunas, devendo conter, obrigatoriamente, a logomarca do evento e a logo da instituição de vínculo, o título do artigo, o nome dos autores, e palavras-chave. Será obrigatória a presença de pelo menos um dos autores na exposição de pôsteres no dia e horário à ser divulgado na programação. Cabe aos autores providenciarem o pôster em material adequado (lona, </a:t>
            </a:r>
            <a:r>
              <a:rPr lang="pt-BR" sz="3000" dirty="0" err="1">
                <a:latin typeface="Arial" pitchFamily="34" charset="0"/>
              </a:rPr>
              <a:t>pvc</a:t>
            </a:r>
            <a:r>
              <a:rPr lang="pt-BR" sz="3000" dirty="0">
                <a:latin typeface="Arial" pitchFamily="34" charset="0"/>
              </a:rPr>
              <a:t>, </a:t>
            </a:r>
            <a:r>
              <a:rPr lang="pt-BR" sz="3000" i="1" dirty="0" err="1">
                <a:latin typeface="Arial" pitchFamily="34" charset="0"/>
              </a:rPr>
              <a:t>glosspaper</a:t>
            </a:r>
            <a:r>
              <a:rPr lang="pt-BR" sz="3000" i="1" dirty="0">
                <a:latin typeface="Arial" pitchFamily="34" charset="0"/>
              </a:rPr>
              <a:t> </a:t>
            </a:r>
            <a:r>
              <a:rPr lang="pt-BR" sz="3000" dirty="0">
                <a:latin typeface="Arial" pitchFamily="34" charset="0"/>
              </a:rPr>
              <a:t>ou similar) com corda para ser afixado. Para facilitar seu trabalho de diagramação do pôster, utilize esse modelo, que já se encontra com todas as formatações sugeridas As letras já estão no tamanho correto. Após terminá-lo, seu pôster estará pronto para impressão!</a:t>
            </a:r>
          </a:p>
          <a:p>
            <a:pPr algn="just" defTabSz="1020763"/>
            <a:endParaRPr lang="pt-BR" sz="3000" dirty="0">
              <a:latin typeface="Arial" pitchFamily="34" charset="0"/>
            </a:endParaRPr>
          </a:p>
          <a:p>
            <a:pPr algn="just" defTabSz="1020763"/>
            <a:r>
              <a:rPr lang="pt-PT" sz="3000" i="1" dirty="0"/>
              <a:t>.</a:t>
            </a:r>
            <a:endParaRPr lang="pt-BR" sz="3000" i="1" dirty="0"/>
          </a:p>
        </p:txBody>
      </p:sp>
      <p:sp>
        <p:nvSpPr>
          <p:cNvPr id="1031" name="Text Box 3414"/>
          <p:cNvSpPr txBox="1">
            <a:spLocks noChangeArrowheads="1"/>
          </p:cNvSpPr>
          <p:nvPr/>
        </p:nvSpPr>
        <p:spPr bwMode="auto">
          <a:xfrm>
            <a:off x="1147645" y="6260701"/>
            <a:ext cx="30078759" cy="1865688"/>
          </a:xfrm>
          <a:prstGeom prst="rect">
            <a:avLst/>
          </a:prstGeom>
          <a:noFill/>
          <a:ln w="9525">
            <a:noFill/>
            <a:miter lim="800000"/>
            <a:headEnd/>
            <a:tailEnd/>
          </a:ln>
        </p:spPr>
        <p:txBody>
          <a:bodyPr lIns="86863" tIns="43432" rIns="86863" bIns="43432">
            <a:spAutoFit/>
          </a:bodyPr>
          <a:lstStyle/>
          <a:p>
            <a:pPr algn="l" defTabSz="692150"/>
            <a:endParaRPr lang="pt-BR" sz="4100" b="1" dirty="0">
              <a:solidFill>
                <a:srgbClr val="0E558B"/>
              </a:solidFill>
              <a:latin typeface="Tahoma" pitchFamily="34" charset="0"/>
            </a:endParaRPr>
          </a:p>
          <a:p>
            <a:pPr defTabSz="692150"/>
            <a:r>
              <a:rPr lang="pt-BR" sz="4000" b="1" dirty="0">
                <a:solidFill>
                  <a:srgbClr val="0E558B"/>
                </a:solidFill>
                <a:latin typeface="Tahoma" pitchFamily="34" charset="0"/>
              </a:rPr>
              <a:t>Nome, SOBRENOME; Nome, SOBRENOME; Nome, SOBRENOME</a:t>
            </a:r>
            <a:endParaRPr lang="pt-BR" sz="4100" dirty="0">
              <a:solidFill>
                <a:srgbClr val="0E558B"/>
              </a:solidFill>
              <a:latin typeface="Tahoma" pitchFamily="34" charset="0"/>
            </a:endParaRPr>
          </a:p>
          <a:p>
            <a:pPr defTabSz="692150"/>
            <a:endParaRPr lang="pt-BR" sz="3100" b="1" i="1" dirty="0">
              <a:solidFill>
                <a:srgbClr val="0E558B"/>
              </a:solidFill>
              <a:latin typeface="Tahoma" pitchFamily="34" charset="0"/>
            </a:endParaRPr>
          </a:p>
        </p:txBody>
      </p:sp>
      <p:sp>
        <p:nvSpPr>
          <p:cNvPr id="1033" name="Text Box 3416"/>
          <p:cNvSpPr txBox="1">
            <a:spLocks noChangeArrowheads="1"/>
          </p:cNvSpPr>
          <p:nvPr/>
        </p:nvSpPr>
        <p:spPr bwMode="auto">
          <a:xfrm>
            <a:off x="11519940" y="25765321"/>
            <a:ext cx="9733217" cy="576072"/>
          </a:xfrm>
          <a:prstGeom prst="rect">
            <a:avLst/>
          </a:prstGeom>
          <a:noFill/>
          <a:ln w="9525">
            <a:noFill/>
            <a:miter lim="800000"/>
            <a:headEnd/>
            <a:tailEnd/>
          </a:ln>
        </p:spPr>
        <p:txBody>
          <a:bodyPr lIns="86863" tIns="43432" rIns="86863" bIns="43432">
            <a:spAutoFit/>
          </a:bodyPr>
          <a:lstStyle/>
          <a:p>
            <a:pPr algn="just" defTabSz="692150">
              <a:spcBef>
                <a:spcPct val="50000"/>
              </a:spcBef>
            </a:pPr>
            <a:r>
              <a:rPr lang="pt-BR" sz="3100" b="1"/>
              <a:t> </a:t>
            </a:r>
            <a:endParaRPr lang="pt-BR" sz="3100"/>
          </a:p>
        </p:txBody>
      </p:sp>
      <p:sp>
        <p:nvSpPr>
          <p:cNvPr id="1035" name="Text Box 3434"/>
          <p:cNvSpPr txBox="1">
            <a:spLocks noChangeArrowheads="1"/>
          </p:cNvSpPr>
          <p:nvPr/>
        </p:nvSpPr>
        <p:spPr bwMode="auto">
          <a:xfrm>
            <a:off x="9788724" y="5156017"/>
            <a:ext cx="14311789" cy="1237246"/>
          </a:xfrm>
          <a:prstGeom prst="rect">
            <a:avLst/>
          </a:prstGeom>
          <a:noFill/>
          <a:ln w="9525">
            <a:noFill/>
            <a:miter lim="800000"/>
            <a:headEnd/>
            <a:tailEnd/>
          </a:ln>
        </p:spPr>
        <p:txBody>
          <a:bodyPr lIns="91918" tIns="45960" rIns="91918" bIns="45960">
            <a:spAutoFit/>
          </a:bodyPr>
          <a:lstStyle/>
          <a:p>
            <a:pPr defTabSz="692150">
              <a:spcBef>
                <a:spcPct val="50000"/>
              </a:spcBef>
            </a:pPr>
            <a:r>
              <a:rPr lang="pt-BR" sz="7200" b="1" dirty="0">
                <a:solidFill>
                  <a:srgbClr val="0E558B"/>
                </a:solidFill>
              </a:rPr>
              <a:t>TÍTULO DO ARTIGO</a:t>
            </a:r>
            <a:endParaRPr lang="pt-BR" sz="7200" dirty="0">
              <a:solidFill>
                <a:srgbClr val="0E558B"/>
              </a:solidFill>
            </a:endParaRPr>
          </a:p>
        </p:txBody>
      </p:sp>
      <p:sp>
        <p:nvSpPr>
          <p:cNvPr id="1036" name="Rectangle 3450">
            <a:hlinkClick r:id="rId4"/>
          </p:cNvPr>
          <p:cNvSpPr>
            <a:spLocks noChangeArrowheads="1"/>
          </p:cNvSpPr>
          <p:nvPr/>
        </p:nvSpPr>
        <p:spPr bwMode="auto">
          <a:xfrm>
            <a:off x="15726466" y="20802419"/>
            <a:ext cx="32404050" cy="446276"/>
          </a:xfrm>
          <a:prstGeom prst="rect">
            <a:avLst/>
          </a:prstGeom>
          <a:noFill/>
          <a:ln w="9525">
            <a:noFill/>
            <a:miter lim="800000"/>
            <a:headEnd/>
            <a:tailEnd/>
          </a:ln>
        </p:spPr>
        <p:txBody>
          <a:bodyPr>
            <a:spAutoFit/>
          </a:bodyPr>
          <a:lstStyle/>
          <a:p>
            <a:endParaRPr lang="pt-BR"/>
          </a:p>
        </p:txBody>
      </p:sp>
      <p:sp>
        <p:nvSpPr>
          <p:cNvPr id="1037" name="Text Box 3646"/>
          <p:cNvSpPr txBox="1">
            <a:spLocks noChangeArrowheads="1"/>
          </p:cNvSpPr>
          <p:nvPr/>
        </p:nvSpPr>
        <p:spPr bwMode="auto">
          <a:xfrm>
            <a:off x="891112" y="10882647"/>
            <a:ext cx="10022752" cy="16015149"/>
          </a:xfrm>
          <a:prstGeom prst="rect">
            <a:avLst/>
          </a:prstGeom>
          <a:noFill/>
          <a:ln w="9525">
            <a:noFill/>
            <a:miter lim="800000"/>
            <a:headEnd/>
            <a:tailEnd/>
          </a:ln>
        </p:spPr>
        <p:txBody>
          <a:bodyPr lIns="86863" tIns="43432" rIns="86863" bIns="43432">
            <a:spAutoFit/>
          </a:bodyPr>
          <a:lstStyle/>
          <a:p>
            <a:pPr algn="just" defTabSz="692150">
              <a:spcBef>
                <a:spcPct val="50000"/>
              </a:spcBef>
            </a:pPr>
            <a:r>
              <a:rPr lang="pt-PT" sz="3000" b="1" u="sng" dirty="0">
                <a:solidFill>
                  <a:srgbClr val="000000"/>
                </a:solidFill>
                <a:latin typeface="Arial" pitchFamily="34" charset="0"/>
              </a:rPr>
              <a:t>Informações pertinentes:</a:t>
            </a:r>
            <a:endParaRPr lang="pt-PT" sz="3000" dirty="0">
              <a:solidFill>
                <a:srgbClr val="000000"/>
              </a:solidFill>
              <a:latin typeface="Arial" pitchFamily="34" charset="0"/>
            </a:endParaRPr>
          </a:p>
          <a:p>
            <a:pPr algn="just" defTabSz="692150">
              <a:spcBef>
                <a:spcPct val="50000"/>
              </a:spcBef>
              <a:buFontTx/>
              <a:buChar char="•"/>
            </a:pPr>
            <a:r>
              <a:rPr lang="pt-PT" sz="3000" dirty="0">
                <a:solidFill>
                  <a:srgbClr val="000000"/>
                </a:solidFill>
                <a:latin typeface="Arial" pitchFamily="34" charset="0"/>
              </a:rPr>
              <a:t> O pôster deverá ter informações referentes ao seu artigo;</a:t>
            </a:r>
          </a:p>
          <a:p>
            <a:pPr algn="just" defTabSz="692150">
              <a:spcBef>
                <a:spcPct val="50000"/>
              </a:spcBef>
              <a:buFontTx/>
              <a:buChar char="•"/>
            </a:pPr>
            <a:r>
              <a:rPr lang="pt-PT" sz="3000" dirty="0">
                <a:solidFill>
                  <a:srgbClr val="000000"/>
                </a:solidFill>
                <a:latin typeface="Arial" pitchFamily="34" charset="0"/>
              </a:rPr>
              <a:t> O nome dos autores devem ser centralizados, com tamanho 40, O email em tamanho 30 e em itálico.</a:t>
            </a:r>
          </a:p>
          <a:p>
            <a:pPr algn="just" defTabSz="692150">
              <a:spcBef>
                <a:spcPct val="50000"/>
              </a:spcBef>
              <a:buFontTx/>
              <a:buChar char="•"/>
            </a:pPr>
            <a:r>
              <a:rPr lang="pt-PT" sz="3000" dirty="0">
                <a:solidFill>
                  <a:srgbClr val="000000"/>
                </a:solidFill>
                <a:latin typeface="Arial" pitchFamily="34" charset="0"/>
              </a:rPr>
              <a:t>Utilize tamanho de fonte 72 como mínimo para título e fonte 30 como mínimo para conteúdo (essa seção está com fonte tamanho 30).</a:t>
            </a:r>
          </a:p>
          <a:p>
            <a:pPr algn="just" defTabSz="692150">
              <a:spcBef>
                <a:spcPct val="50000"/>
              </a:spcBef>
              <a:buFontTx/>
              <a:buChar char="•"/>
            </a:pPr>
            <a:r>
              <a:rPr lang="pt-PT" sz="3000" dirty="0">
                <a:solidFill>
                  <a:srgbClr val="000000"/>
                </a:solidFill>
                <a:latin typeface="Arial" pitchFamily="34" charset="0"/>
              </a:rPr>
              <a:t>Gráficos, Figuras e tabelas poderão ser usados, informando a fonte dos dados e deverá ser colocada abaixo das mesmas.</a:t>
            </a:r>
          </a:p>
          <a:p>
            <a:pPr algn="just" defTabSz="692150">
              <a:spcBef>
                <a:spcPct val="50000"/>
              </a:spcBef>
              <a:buFontTx/>
              <a:buChar char="•"/>
            </a:pPr>
            <a:r>
              <a:rPr lang="pt-PT" sz="3000" dirty="0">
                <a:solidFill>
                  <a:srgbClr val="000000"/>
                </a:solidFill>
                <a:latin typeface="Arial" pitchFamily="34" charset="0"/>
              </a:rPr>
              <a:t>As informações apresentadas no pôster devem ser precisas e claras.</a:t>
            </a:r>
          </a:p>
          <a:p>
            <a:pPr algn="just" defTabSz="692150">
              <a:spcBef>
                <a:spcPct val="50000"/>
              </a:spcBef>
              <a:buFontTx/>
              <a:buChar char="•"/>
            </a:pPr>
            <a:r>
              <a:rPr lang="pt-PT" sz="3000" dirty="0">
                <a:solidFill>
                  <a:srgbClr val="000000"/>
                </a:solidFill>
                <a:latin typeface="Arial" pitchFamily="34" charset="0"/>
              </a:rPr>
              <a:t> Este Modelo encontra-se na formatação sugerida. O autor poderá copiar seu conteúdo a este formato, uma vez que as letras já estão no tamanho e na fonte sugeridas pelo evento</a:t>
            </a:r>
          </a:p>
          <a:p>
            <a:pPr algn="just" defTabSz="692150">
              <a:spcBef>
                <a:spcPct val="50000"/>
              </a:spcBef>
              <a:buFontTx/>
              <a:buChar char="•"/>
            </a:pPr>
            <a:r>
              <a:rPr lang="pt-PT" sz="3000" dirty="0">
                <a:solidFill>
                  <a:srgbClr val="000000"/>
                </a:solidFill>
                <a:latin typeface="Arial" pitchFamily="34" charset="0"/>
              </a:rPr>
              <a:t>.</a:t>
            </a:r>
            <a:r>
              <a:rPr lang="pt-BR" sz="3000" b="1" i="1" dirty="0"/>
              <a:t> Palavras-chave</a:t>
            </a:r>
            <a:r>
              <a:rPr lang="pt-BR" sz="3000" i="1" dirty="0"/>
              <a:t>: Pôster, M</a:t>
            </a:r>
            <a:r>
              <a:rPr lang="pt-PT" sz="3000" i="1" dirty="0"/>
              <a:t>odelo de apresentação, Diagramação</a:t>
            </a:r>
            <a:endParaRPr lang="pt-PT" sz="3000" dirty="0">
              <a:solidFill>
                <a:srgbClr val="000000"/>
              </a:solidFill>
              <a:latin typeface="Arial" pitchFamily="34" charset="0"/>
            </a:endParaRPr>
          </a:p>
          <a:p>
            <a:pPr algn="just" defTabSz="692150">
              <a:spcBef>
                <a:spcPct val="50000"/>
              </a:spcBef>
            </a:pPr>
            <a:endParaRPr lang="pt-PT" sz="3000" dirty="0">
              <a:solidFill>
                <a:srgbClr val="000000"/>
              </a:solidFill>
              <a:latin typeface="Arial" pitchFamily="34" charset="0"/>
            </a:endParaRPr>
          </a:p>
          <a:p>
            <a:pPr algn="just" defTabSz="692150">
              <a:spcBef>
                <a:spcPct val="50000"/>
              </a:spcBef>
            </a:pPr>
            <a:endParaRPr lang="pt-PT" sz="3000" dirty="0">
              <a:solidFill>
                <a:srgbClr val="000000"/>
              </a:solidFill>
              <a:latin typeface="Arial" pitchFamily="34" charset="0"/>
            </a:endParaRPr>
          </a:p>
          <a:p>
            <a:pPr algn="just" defTabSz="692150">
              <a:spcBef>
                <a:spcPct val="50000"/>
              </a:spcBef>
            </a:pPr>
            <a:endParaRPr lang="pt-PT" sz="3000" dirty="0">
              <a:solidFill>
                <a:srgbClr val="000000"/>
              </a:solidFill>
              <a:latin typeface="Arial" pitchFamily="34" charset="0"/>
            </a:endParaRPr>
          </a:p>
          <a:p>
            <a:pPr algn="just" defTabSz="692150">
              <a:spcBef>
                <a:spcPct val="50000"/>
              </a:spcBef>
            </a:pPr>
            <a:endParaRPr lang="pt-PT" sz="3000" dirty="0">
              <a:solidFill>
                <a:srgbClr val="000000"/>
              </a:solidFill>
              <a:latin typeface="Arial" pitchFamily="34" charset="0"/>
            </a:endParaRPr>
          </a:p>
          <a:p>
            <a:pPr algn="just" defTabSz="692150">
              <a:spcBef>
                <a:spcPct val="50000"/>
              </a:spcBef>
            </a:pPr>
            <a:endParaRPr lang="pt-PT" sz="3000" dirty="0">
              <a:solidFill>
                <a:srgbClr val="000000"/>
              </a:solidFill>
              <a:latin typeface="Arial" pitchFamily="34" charset="0"/>
            </a:endParaRPr>
          </a:p>
          <a:p>
            <a:pPr algn="just" defTabSz="692150">
              <a:spcBef>
                <a:spcPct val="50000"/>
              </a:spcBef>
            </a:pPr>
            <a:endParaRPr lang="pt-PT" sz="3000" dirty="0">
              <a:solidFill>
                <a:srgbClr val="000000"/>
              </a:solidFill>
              <a:latin typeface="Arial" pitchFamily="34" charset="0"/>
            </a:endParaRPr>
          </a:p>
          <a:p>
            <a:pPr algn="just" defTabSz="692150">
              <a:spcBef>
                <a:spcPct val="50000"/>
              </a:spcBef>
            </a:pPr>
            <a:endParaRPr lang="pt-PT" sz="3000" dirty="0">
              <a:solidFill>
                <a:srgbClr val="000000"/>
              </a:solidFill>
              <a:latin typeface="Arial" pitchFamily="34" charset="0"/>
            </a:endParaRPr>
          </a:p>
          <a:p>
            <a:pPr algn="just" defTabSz="692150">
              <a:spcBef>
                <a:spcPct val="50000"/>
              </a:spcBef>
            </a:pPr>
            <a:endParaRPr lang="pt-PT" sz="3000" dirty="0">
              <a:solidFill>
                <a:srgbClr val="000000"/>
              </a:solidFill>
              <a:latin typeface="Arial" pitchFamily="34" charset="0"/>
            </a:endParaRPr>
          </a:p>
        </p:txBody>
      </p:sp>
      <p:sp>
        <p:nvSpPr>
          <p:cNvPr id="1038" name="Text Box 3661"/>
          <p:cNvSpPr txBox="1">
            <a:spLocks noChangeArrowheads="1"/>
          </p:cNvSpPr>
          <p:nvPr/>
        </p:nvSpPr>
        <p:spPr bwMode="auto">
          <a:xfrm>
            <a:off x="21813476" y="37126772"/>
            <a:ext cx="9730216" cy="2765960"/>
          </a:xfrm>
          <a:prstGeom prst="rect">
            <a:avLst/>
          </a:prstGeom>
          <a:noFill/>
          <a:ln w="9525">
            <a:noFill/>
            <a:miter lim="800000"/>
            <a:headEnd/>
            <a:tailEnd/>
          </a:ln>
        </p:spPr>
        <p:txBody>
          <a:bodyPr lIns="96762" tIns="48381" rIns="96762" bIns="48381">
            <a:spAutoFit/>
          </a:bodyPr>
          <a:lstStyle/>
          <a:p>
            <a:pPr algn="just" defTabSz="655638"/>
            <a:r>
              <a:rPr lang="pt-BR" sz="2800" dirty="0">
                <a:latin typeface="Arial" pitchFamily="34" charset="0"/>
              </a:rPr>
              <a:t>As referências devem ser padronizadas, em fonte com tamanho 28. </a:t>
            </a:r>
          </a:p>
          <a:p>
            <a:pPr algn="just" defTabSz="655638"/>
            <a:endParaRPr lang="pt-BR" sz="2800" dirty="0">
              <a:latin typeface="Arial" pitchFamily="34" charset="0"/>
            </a:endParaRPr>
          </a:p>
          <a:p>
            <a:pPr algn="just" defTabSz="655638"/>
            <a:r>
              <a:rPr lang="pt-BR" sz="2800" dirty="0">
                <a:latin typeface="Arial" pitchFamily="34" charset="0"/>
              </a:rPr>
              <a:t>Não é necessário incluir todas as referências  no pôster, bastando tão somente incluir aquelas de maior relevância.</a:t>
            </a:r>
          </a:p>
          <a:p>
            <a:pPr algn="just" defTabSz="655638"/>
            <a:endParaRPr lang="pt-BR" sz="2800" dirty="0">
              <a:latin typeface="Arial" pitchFamily="34" charset="0"/>
            </a:endParaRPr>
          </a:p>
        </p:txBody>
      </p:sp>
      <p:sp>
        <p:nvSpPr>
          <p:cNvPr id="1041" name="Text Box 3922"/>
          <p:cNvSpPr txBox="1">
            <a:spLocks noChangeArrowheads="1"/>
          </p:cNvSpPr>
          <p:nvPr/>
        </p:nvSpPr>
        <p:spPr bwMode="auto">
          <a:xfrm>
            <a:off x="976622" y="34579139"/>
            <a:ext cx="9905738" cy="576072"/>
          </a:xfrm>
          <a:prstGeom prst="rect">
            <a:avLst/>
          </a:prstGeom>
          <a:noFill/>
          <a:ln w="9525">
            <a:noFill/>
            <a:miter lim="800000"/>
            <a:headEnd/>
            <a:tailEnd/>
          </a:ln>
        </p:spPr>
        <p:txBody>
          <a:bodyPr lIns="96762" tIns="48381" rIns="96762" bIns="48381">
            <a:spAutoFit/>
          </a:bodyPr>
          <a:lstStyle/>
          <a:p>
            <a:pPr algn="just" defTabSz="968375">
              <a:spcBef>
                <a:spcPct val="50000"/>
              </a:spcBef>
            </a:pPr>
            <a:r>
              <a:rPr lang="pt-BR" sz="3000">
                <a:solidFill>
                  <a:srgbClr val="000000"/>
                </a:solidFill>
                <a:latin typeface="Arial" pitchFamily="34" charset="0"/>
                <a:ea typeface="Arial Unicode MS" pitchFamily="34" charset="-128"/>
                <a:cs typeface="Arial Unicode MS" pitchFamily="34" charset="-128"/>
              </a:rPr>
              <a:t>Texto (tamanho da fonte = 30)</a:t>
            </a:r>
            <a:endParaRPr lang="pt-BR" sz="3000">
              <a:solidFill>
                <a:srgbClr val="000000"/>
              </a:solidFill>
              <a:latin typeface="Arial" pitchFamily="34" charset="0"/>
            </a:endParaRPr>
          </a:p>
        </p:txBody>
      </p:sp>
      <p:sp>
        <p:nvSpPr>
          <p:cNvPr id="1042" name="Text Box 3923"/>
          <p:cNvSpPr txBox="1">
            <a:spLocks noChangeArrowheads="1"/>
          </p:cNvSpPr>
          <p:nvPr/>
        </p:nvSpPr>
        <p:spPr bwMode="auto">
          <a:xfrm>
            <a:off x="21813476" y="9395209"/>
            <a:ext cx="9677710" cy="1052313"/>
          </a:xfrm>
          <a:prstGeom prst="rect">
            <a:avLst/>
          </a:prstGeom>
          <a:noFill/>
          <a:ln w="9525">
            <a:noFill/>
            <a:miter lim="800000"/>
            <a:headEnd/>
            <a:tailEnd/>
          </a:ln>
        </p:spPr>
        <p:txBody>
          <a:bodyPr lIns="96762" tIns="48381" rIns="96762" bIns="48381">
            <a:spAutoFit/>
          </a:bodyPr>
          <a:lstStyle/>
          <a:p>
            <a:pPr algn="just" defTabSz="968375">
              <a:spcBef>
                <a:spcPct val="50000"/>
              </a:spcBef>
            </a:pPr>
            <a:r>
              <a:rPr lang="pt-BR" sz="3000" dirty="0">
                <a:solidFill>
                  <a:srgbClr val="000000"/>
                </a:solidFill>
                <a:latin typeface="Arial" pitchFamily="34" charset="0"/>
              </a:rPr>
              <a:t>Texto (tamanho da fonte = 30). O último item deve efetuar o fechamento do conteúdo apresentado.</a:t>
            </a:r>
            <a:endParaRPr lang="pt-BR" sz="3000" dirty="0">
              <a:latin typeface="Arial" pitchFamily="34" charset="0"/>
            </a:endParaRPr>
          </a:p>
        </p:txBody>
      </p:sp>
      <p:sp>
        <p:nvSpPr>
          <p:cNvPr id="1044" name="Text Box 3927"/>
          <p:cNvSpPr txBox="1">
            <a:spLocks noChangeArrowheads="1"/>
          </p:cNvSpPr>
          <p:nvPr/>
        </p:nvSpPr>
        <p:spPr bwMode="auto">
          <a:xfrm>
            <a:off x="877610" y="28397784"/>
            <a:ext cx="9905739" cy="576072"/>
          </a:xfrm>
          <a:prstGeom prst="rect">
            <a:avLst/>
          </a:prstGeom>
          <a:noFill/>
          <a:ln w="9525">
            <a:noFill/>
            <a:miter lim="800000"/>
            <a:headEnd/>
            <a:tailEnd/>
          </a:ln>
        </p:spPr>
        <p:txBody>
          <a:bodyPr lIns="96762" tIns="48381" rIns="96762" bIns="48381">
            <a:spAutoFit/>
          </a:bodyPr>
          <a:lstStyle/>
          <a:p>
            <a:pPr algn="just" defTabSz="968375">
              <a:spcBef>
                <a:spcPct val="50000"/>
              </a:spcBef>
            </a:pPr>
            <a:r>
              <a:rPr lang="pt-BR" sz="3000" dirty="0">
                <a:solidFill>
                  <a:srgbClr val="000000"/>
                </a:solidFill>
                <a:latin typeface="Arial" pitchFamily="34" charset="0"/>
                <a:ea typeface="Arial Unicode MS" pitchFamily="34" charset="-128"/>
                <a:cs typeface="Arial Unicode MS" pitchFamily="34" charset="-128"/>
              </a:rPr>
              <a:t>Texto (tamanho da fonte = 30)</a:t>
            </a:r>
            <a:endParaRPr lang="pt-BR" sz="3000" dirty="0">
              <a:solidFill>
                <a:srgbClr val="000000"/>
              </a:solidFill>
              <a:latin typeface="Arial" pitchFamily="34" charset="0"/>
            </a:endParaRPr>
          </a:p>
        </p:txBody>
      </p:sp>
      <p:sp>
        <p:nvSpPr>
          <p:cNvPr id="1046" name="Text Box 3415"/>
          <p:cNvSpPr txBox="1">
            <a:spLocks noChangeArrowheads="1"/>
          </p:cNvSpPr>
          <p:nvPr/>
        </p:nvSpPr>
        <p:spPr bwMode="auto">
          <a:xfrm>
            <a:off x="976622" y="9279097"/>
            <a:ext cx="10076760" cy="981941"/>
          </a:xfrm>
          <a:prstGeom prst="rect">
            <a:avLst/>
          </a:prstGeom>
          <a:solidFill>
            <a:srgbClr val="0E558B"/>
          </a:solidFill>
          <a:ln w="9525">
            <a:noFill/>
            <a:miter lim="800000"/>
            <a:headEnd/>
            <a:tailEnd/>
          </a:ln>
        </p:spPr>
        <p:txBody>
          <a:bodyPr wrap="none" lIns="102178" tIns="51088" rIns="102178" bIns="51088" anchor="ctr"/>
          <a:lstStyle/>
          <a:p>
            <a:pPr defTabSz="1020763"/>
            <a:r>
              <a:rPr lang="pt-BR" sz="3700" b="1" dirty="0">
                <a:solidFill>
                  <a:srgbClr val="FFFFFF"/>
                </a:solidFill>
                <a:latin typeface="Arial" pitchFamily="34" charset="0"/>
              </a:rPr>
              <a:t>1 INTRODUÇÃO</a:t>
            </a:r>
          </a:p>
        </p:txBody>
      </p:sp>
      <p:sp>
        <p:nvSpPr>
          <p:cNvPr id="1048" name="Text Box 3415"/>
          <p:cNvSpPr txBox="1">
            <a:spLocks noChangeArrowheads="1"/>
          </p:cNvSpPr>
          <p:nvPr/>
        </p:nvSpPr>
        <p:spPr bwMode="auto">
          <a:xfrm>
            <a:off x="891111" y="26620402"/>
            <a:ext cx="10076760" cy="1055586"/>
          </a:xfrm>
          <a:prstGeom prst="rect">
            <a:avLst/>
          </a:prstGeom>
          <a:solidFill>
            <a:srgbClr val="0E558B"/>
          </a:solidFill>
          <a:ln w="9525">
            <a:noFill/>
            <a:miter lim="800000"/>
            <a:headEnd/>
            <a:tailEnd/>
          </a:ln>
        </p:spPr>
        <p:txBody>
          <a:bodyPr wrap="none" lIns="102178" tIns="51088" rIns="102178" bIns="51088" anchor="ctr"/>
          <a:lstStyle/>
          <a:p>
            <a:pPr defTabSz="1020763"/>
            <a:r>
              <a:rPr lang="pt-BR" sz="3700" b="1" dirty="0">
                <a:solidFill>
                  <a:srgbClr val="FFFFFF"/>
                </a:solidFill>
                <a:latin typeface="Arial" pitchFamily="34" charset="0"/>
              </a:rPr>
              <a:t>2 OBJETIVO(S)</a:t>
            </a:r>
          </a:p>
        </p:txBody>
      </p:sp>
      <p:sp>
        <p:nvSpPr>
          <p:cNvPr id="1049" name="Text Box 3415"/>
          <p:cNvSpPr txBox="1">
            <a:spLocks noChangeArrowheads="1"/>
          </p:cNvSpPr>
          <p:nvPr/>
        </p:nvSpPr>
        <p:spPr bwMode="auto">
          <a:xfrm>
            <a:off x="715089" y="30907484"/>
            <a:ext cx="10076759" cy="1055587"/>
          </a:xfrm>
          <a:prstGeom prst="rect">
            <a:avLst/>
          </a:prstGeom>
          <a:solidFill>
            <a:srgbClr val="0E558B"/>
          </a:solidFill>
          <a:ln w="9525">
            <a:noFill/>
            <a:miter lim="800000"/>
            <a:headEnd/>
            <a:tailEnd/>
          </a:ln>
        </p:spPr>
        <p:txBody>
          <a:bodyPr wrap="none" lIns="102178" tIns="51088" rIns="102178" bIns="51088" anchor="ctr"/>
          <a:lstStyle/>
          <a:p>
            <a:pPr defTabSz="1020763"/>
            <a:r>
              <a:rPr lang="pt-BR" sz="3700" b="1" dirty="0">
                <a:solidFill>
                  <a:srgbClr val="FFFFFF"/>
                </a:solidFill>
                <a:latin typeface="Arial" pitchFamily="34" charset="0"/>
              </a:rPr>
              <a:t>3 METODOLOGIA</a:t>
            </a:r>
          </a:p>
        </p:txBody>
      </p:sp>
      <p:sp>
        <p:nvSpPr>
          <p:cNvPr id="1053" name="Text Box 3415"/>
          <p:cNvSpPr txBox="1">
            <a:spLocks noChangeArrowheads="1"/>
          </p:cNvSpPr>
          <p:nvPr/>
        </p:nvSpPr>
        <p:spPr bwMode="auto">
          <a:xfrm>
            <a:off x="21681459" y="23279884"/>
            <a:ext cx="10076759" cy="981941"/>
          </a:xfrm>
          <a:prstGeom prst="rect">
            <a:avLst/>
          </a:prstGeom>
          <a:solidFill>
            <a:srgbClr val="0E558B"/>
          </a:solidFill>
          <a:ln w="9525">
            <a:noFill/>
            <a:miter lim="800000"/>
            <a:headEnd/>
            <a:tailEnd/>
          </a:ln>
        </p:spPr>
        <p:txBody>
          <a:bodyPr wrap="none" lIns="102178" tIns="51088" rIns="102178" bIns="51088" anchor="ctr"/>
          <a:lstStyle/>
          <a:p>
            <a:pPr defTabSz="1020763"/>
            <a:r>
              <a:rPr lang="pt-BR" sz="3700" b="1" dirty="0">
                <a:solidFill>
                  <a:srgbClr val="FFFFFF"/>
                </a:solidFill>
                <a:latin typeface="Arial" pitchFamily="34" charset="0"/>
              </a:rPr>
              <a:t>5 CONCLUSÃO</a:t>
            </a:r>
          </a:p>
        </p:txBody>
      </p:sp>
      <p:sp>
        <p:nvSpPr>
          <p:cNvPr id="1054" name="Text Box 3415"/>
          <p:cNvSpPr txBox="1">
            <a:spLocks noChangeArrowheads="1"/>
          </p:cNvSpPr>
          <p:nvPr/>
        </p:nvSpPr>
        <p:spPr bwMode="auto">
          <a:xfrm>
            <a:off x="21851733" y="35231510"/>
            <a:ext cx="10076759" cy="981941"/>
          </a:xfrm>
          <a:prstGeom prst="rect">
            <a:avLst/>
          </a:prstGeom>
          <a:solidFill>
            <a:srgbClr val="0E558B"/>
          </a:solidFill>
          <a:ln w="9525">
            <a:noFill/>
            <a:miter lim="800000"/>
            <a:headEnd/>
            <a:tailEnd/>
          </a:ln>
        </p:spPr>
        <p:txBody>
          <a:bodyPr wrap="none" lIns="102178" tIns="51088" rIns="102178" bIns="51088" anchor="ctr"/>
          <a:lstStyle/>
          <a:p>
            <a:pPr defTabSz="1020763"/>
            <a:r>
              <a:rPr lang="pt-BR" sz="3700" b="1" dirty="0">
                <a:solidFill>
                  <a:srgbClr val="FFFFFF"/>
                </a:solidFill>
                <a:latin typeface="Arial" pitchFamily="34" charset="0"/>
              </a:rPr>
              <a:t>REFERÊNCIAS</a:t>
            </a:r>
          </a:p>
        </p:txBody>
      </p:sp>
      <p:sp>
        <p:nvSpPr>
          <p:cNvPr id="1055" name="Text Box 60"/>
          <p:cNvSpPr txBox="1">
            <a:spLocks noChangeArrowheads="1"/>
          </p:cNvSpPr>
          <p:nvPr/>
        </p:nvSpPr>
        <p:spPr bwMode="auto">
          <a:xfrm>
            <a:off x="945118" y="8028195"/>
            <a:ext cx="30281285" cy="1154162"/>
          </a:xfrm>
          <a:prstGeom prst="rect">
            <a:avLst/>
          </a:prstGeom>
          <a:noFill/>
          <a:ln w="9525">
            <a:noFill/>
            <a:miter lim="800000"/>
            <a:headEnd/>
            <a:tailEnd/>
          </a:ln>
        </p:spPr>
        <p:txBody>
          <a:bodyPr>
            <a:spAutoFit/>
          </a:bodyPr>
          <a:lstStyle/>
          <a:p>
            <a:pPr defTabSz="619125"/>
            <a:r>
              <a:rPr lang="pt-BR" dirty="0"/>
              <a:t>____________________________________________________________________________________________________________________________________________________________________________________________________</a:t>
            </a:r>
          </a:p>
          <a:p>
            <a:pPr defTabSz="619125"/>
            <a:endParaRPr lang="pt-BR" dirty="0"/>
          </a:p>
        </p:txBody>
      </p:sp>
      <p:sp>
        <p:nvSpPr>
          <p:cNvPr id="1056" name="Text Box 3923"/>
          <p:cNvSpPr txBox="1">
            <a:spLocks noChangeArrowheads="1"/>
          </p:cNvSpPr>
          <p:nvPr/>
        </p:nvSpPr>
        <p:spPr bwMode="auto">
          <a:xfrm>
            <a:off x="21813476" y="15485346"/>
            <a:ext cx="9812726" cy="1765857"/>
          </a:xfrm>
          <a:prstGeom prst="rect">
            <a:avLst/>
          </a:prstGeom>
          <a:noFill/>
          <a:ln w="9525">
            <a:noFill/>
            <a:miter lim="800000"/>
            <a:headEnd/>
            <a:tailEnd/>
          </a:ln>
        </p:spPr>
        <p:txBody>
          <a:bodyPr lIns="96762" tIns="48381" rIns="96762" bIns="48381">
            <a:spAutoFit/>
          </a:bodyPr>
          <a:lstStyle/>
          <a:p>
            <a:pPr algn="just" defTabSz="968375">
              <a:spcBef>
                <a:spcPct val="50000"/>
              </a:spcBef>
            </a:pPr>
            <a:r>
              <a:rPr lang="pt-BR" sz="3000" dirty="0">
                <a:solidFill>
                  <a:srgbClr val="000000"/>
                </a:solidFill>
                <a:latin typeface="Arial" pitchFamily="34" charset="0"/>
              </a:rPr>
              <a:t>Figuras e legendas </a:t>
            </a:r>
          </a:p>
          <a:p>
            <a:pPr algn="just" defTabSz="968375">
              <a:spcBef>
                <a:spcPct val="50000"/>
              </a:spcBef>
            </a:pPr>
            <a:r>
              <a:rPr lang="pt-BR" sz="3000" dirty="0">
                <a:solidFill>
                  <a:srgbClr val="000000"/>
                </a:solidFill>
                <a:latin typeface="Arial" pitchFamily="34" charset="0"/>
              </a:rPr>
              <a:t>Figuras devem ser numeradas e com a descrição de legenda.</a:t>
            </a:r>
            <a:endParaRPr lang="pt-BR" sz="3000" dirty="0">
              <a:latin typeface="Arial" pitchFamily="34" charset="0"/>
            </a:endParaRPr>
          </a:p>
        </p:txBody>
      </p:sp>
      <p:sp>
        <p:nvSpPr>
          <p:cNvPr id="1058" name="Text Box 3682"/>
          <p:cNvSpPr txBox="1">
            <a:spLocks noChangeArrowheads="1"/>
          </p:cNvSpPr>
          <p:nvPr/>
        </p:nvSpPr>
        <p:spPr bwMode="auto">
          <a:xfrm>
            <a:off x="11895737" y="24890204"/>
            <a:ext cx="8981622" cy="576662"/>
          </a:xfrm>
          <a:prstGeom prst="rect">
            <a:avLst/>
          </a:prstGeom>
          <a:noFill/>
          <a:ln w="9525">
            <a:noFill/>
            <a:miter lim="800000"/>
            <a:headEnd/>
            <a:tailEnd/>
          </a:ln>
        </p:spPr>
        <p:txBody>
          <a:bodyPr lIns="96762" tIns="48381" rIns="96762" bIns="48381">
            <a:spAutoFit/>
          </a:bodyPr>
          <a:lstStyle/>
          <a:p>
            <a:pPr defTabSz="968375">
              <a:spcBef>
                <a:spcPct val="50000"/>
              </a:spcBef>
            </a:pPr>
            <a:r>
              <a:rPr lang="pt-BR" sz="3000" dirty="0">
                <a:solidFill>
                  <a:srgbClr val="000000"/>
                </a:solidFill>
                <a:latin typeface="Arial" pitchFamily="34" charset="0"/>
              </a:rPr>
              <a:t>Gráfico 1: Tipo de Inovação</a:t>
            </a:r>
          </a:p>
        </p:txBody>
      </p:sp>
      <p:pic>
        <p:nvPicPr>
          <p:cNvPr id="98" name="Imagem 97"/>
          <p:cNvPicPr/>
          <p:nvPr/>
        </p:nvPicPr>
        <p:blipFill>
          <a:blip r:embed="rId5" cstate="print"/>
          <a:srcRect/>
          <a:stretch>
            <a:fillRect/>
          </a:stretch>
        </p:blipFill>
        <p:spPr bwMode="auto">
          <a:xfrm>
            <a:off x="11651923" y="26053357"/>
            <a:ext cx="9383738" cy="6554501"/>
          </a:xfrm>
          <a:prstGeom prst="rect">
            <a:avLst/>
          </a:prstGeom>
          <a:noFill/>
          <a:ln w="9525">
            <a:noFill/>
            <a:miter lim="800000"/>
            <a:headEnd/>
            <a:tailEnd/>
          </a:ln>
        </p:spPr>
      </p:pic>
      <p:sp>
        <p:nvSpPr>
          <p:cNvPr id="34" name="Text Box 3415"/>
          <p:cNvSpPr txBox="1">
            <a:spLocks noChangeArrowheads="1"/>
          </p:cNvSpPr>
          <p:nvPr/>
        </p:nvSpPr>
        <p:spPr bwMode="auto">
          <a:xfrm>
            <a:off x="11348169" y="9279097"/>
            <a:ext cx="10076759" cy="981941"/>
          </a:xfrm>
          <a:prstGeom prst="rect">
            <a:avLst/>
          </a:prstGeom>
          <a:solidFill>
            <a:srgbClr val="0E558B"/>
          </a:solidFill>
          <a:ln w="9525">
            <a:noFill/>
            <a:miter lim="800000"/>
            <a:headEnd/>
            <a:tailEnd/>
          </a:ln>
        </p:spPr>
        <p:txBody>
          <a:bodyPr wrap="none" lIns="102178" tIns="51088" rIns="102178" bIns="51088" anchor="ctr"/>
          <a:lstStyle/>
          <a:p>
            <a:pPr defTabSz="1020763"/>
            <a:r>
              <a:rPr lang="pt-BR" sz="3700" b="1" dirty="0">
                <a:solidFill>
                  <a:srgbClr val="FFFFFF"/>
                </a:solidFill>
                <a:latin typeface="Arial" pitchFamily="34" charset="0"/>
              </a:rPr>
              <a:t>4 RESULTADOS </a:t>
            </a:r>
          </a:p>
        </p:txBody>
      </p:sp>
      <p:sp>
        <p:nvSpPr>
          <p:cNvPr id="35" name="Text Box 3415"/>
          <p:cNvSpPr txBox="1">
            <a:spLocks noChangeArrowheads="1"/>
          </p:cNvSpPr>
          <p:nvPr/>
        </p:nvSpPr>
        <p:spPr bwMode="auto">
          <a:xfrm>
            <a:off x="21781223" y="31012583"/>
            <a:ext cx="10076759" cy="981941"/>
          </a:xfrm>
          <a:prstGeom prst="rect">
            <a:avLst/>
          </a:prstGeom>
          <a:solidFill>
            <a:srgbClr val="0E558B"/>
          </a:solidFill>
          <a:ln w="9525">
            <a:noFill/>
            <a:miter lim="800000"/>
            <a:headEnd/>
            <a:tailEnd/>
          </a:ln>
        </p:spPr>
        <p:txBody>
          <a:bodyPr wrap="none" lIns="102178" tIns="51088" rIns="102178" bIns="51088" anchor="ctr"/>
          <a:lstStyle/>
          <a:p>
            <a:pPr defTabSz="1020763"/>
            <a:r>
              <a:rPr lang="pt-BR" sz="3700" b="1" dirty="0">
                <a:solidFill>
                  <a:srgbClr val="FFFFFF"/>
                </a:solidFill>
                <a:latin typeface="Arial" pitchFamily="34" charset="0"/>
              </a:rPr>
              <a:t>AGÊNCIA DE FOMENTO</a:t>
            </a:r>
          </a:p>
        </p:txBody>
      </p:sp>
      <p:sp>
        <p:nvSpPr>
          <p:cNvPr id="36" name="Text Box 3682"/>
          <p:cNvSpPr txBox="1">
            <a:spLocks noChangeArrowheads="1"/>
          </p:cNvSpPr>
          <p:nvPr/>
        </p:nvSpPr>
        <p:spPr bwMode="auto">
          <a:xfrm>
            <a:off x="22061757" y="33895304"/>
            <a:ext cx="9796224" cy="576662"/>
          </a:xfrm>
          <a:prstGeom prst="rect">
            <a:avLst/>
          </a:prstGeom>
          <a:noFill/>
          <a:ln w="9525">
            <a:noFill/>
            <a:miter lim="800000"/>
            <a:headEnd/>
            <a:tailEnd/>
          </a:ln>
        </p:spPr>
        <p:txBody>
          <a:bodyPr wrap="square" lIns="96762" tIns="48381" rIns="96762" bIns="48381">
            <a:spAutoFit/>
          </a:bodyPr>
          <a:lstStyle/>
          <a:p>
            <a:pPr algn="l" defTabSz="968375">
              <a:spcBef>
                <a:spcPct val="50000"/>
              </a:spcBef>
            </a:pPr>
            <a:r>
              <a:rPr lang="pt-BR" sz="3000" dirty="0">
                <a:solidFill>
                  <a:srgbClr val="000000"/>
                </a:solidFill>
                <a:latin typeface="Arial" pitchFamily="34" charset="0"/>
              </a:rPr>
              <a:t>Nome (Exemplo: FAPEMIG, </a:t>
            </a:r>
            <a:r>
              <a:rPr lang="pt-BR" sz="3000" dirty="0" err="1" smtClean="0">
                <a:solidFill>
                  <a:srgbClr val="000000"/>
                </a:solidFill>
                <a:latin typeface="Arial" pitchFamily="34" charset="0"/>
              </a:rPr>
              <a:t>Unileste</a:t>
            </a:r>
            <a:r>
              <a:rPr lang="pt-BR" sz="3000" dirty="0" smtClean="0">
                <a:solidFill>
                  <a:srgbClr val="000000"/>
                </a:solidFill>
                <a:latin typeface="Arial" pitchFamily="34" charset="0"/>
              </a:rPr>
              <a:t>, </a:t>
            </a:r>
            <a:r>
              <a:rPr lang="pt-BR" sz="3000" dirty="0">
                <a:solidFill>
                  <a:srgbClr val="000000"/>
                </a:solidFill>
                <a:latin typeface="Arial" pitchFamily="34" charset="0"/>
              </a:rPr>
              <a:t>etc.</a:t>
            </a:r>
          </a:p>
        </p:txBody>
      </p:sp>
      <p:sp>
        <p:nvSpPr>
          <p:cNvPr id="37" name="Text Box 3682"/>
          <p:cNvSpPr txBox="1">
            <a:spLocks noChangeArrowheads="1"/>
          </p:cNvSpPr>
          <p:nvPr/>
        </p:nvSpPr>
        <p:spPr bwMode="auto">
          <a:xfrm>
            <a:off x="11696212" y="32790402"/>
            <a:ext cx="8981622" cy="576662"/>
          </a:xfrm>
          <a:prstGeom prst="rect">
            <a:avLst/>
          </a:prstGeom>
          <a:noFill/>
          <a:ln w="9525">
            <a:noFill/>
            <a:miter lim="800000"/>
            <a:headEnd/>
            <a:tailEnd/>
          </a:ln>
        </p:spPr>
        <p:txBody>
          <a:bodyPr lIns="96762" tIns="48381" rIns="96762" bIns="48381">
            <a:spAutoFit/>
          </a:bodyPr>
          <a:lstStyle/>
          <a:p>
            <a:pPr algn="l" defTabSz="968375">
              <a:spcBef>
                <a:spcPct val="50000"/>
              </a:spcBef>
            </a:pPr>
            <a:r>
              <a:rPr lang="pt-BR" sz="3000" dirty="0">
                <a:solidFill>
                  <a:srgbClr val="000000"/>
                </a:solidFill>
                <a:latin typeface="Arial" pitchFamily="34" charset="0"/>
              </a:rPr>
              <a:t>Fonte:</a:t>
            </a:r>
          </a:p>
        </p:txBody>
      </p:sp>
      <p:pic>
        <p:nvPicPr>
          <p:cNvPr id="30" name="Imagem 29"/>
          <p:cNvPicPr>
            <a:picLocks noChangeAspect="1"/>
          </p:cNvPicPr>
          <p:nvPr/>
        </p:nvPicPr>
        <p:blipFill rotWithShape="1">
          <a:blip r:embed="rId6">
            <a:extLst>
              <a:ext uri="{28A0092B-C50C-407E-A947-70E740481C1C}">
                <a14:useLocalDpi xmlns:a14="http://schemas.microsoft.com/office/drawing/2010/main" val="0"/>
              </a:ext>
            </a:extLst>
          </a:blip>
          <a:srcRect t="-2" b="92173"/>
          <a:stretch/>
        </p:blipFill>
        <p:spPr bwMode="auto">
          <a:xfrm>
            <a:off x="-14777" y="-6316"/>
            <a:ext cx="32403600" cy="4694400"/>
          </a:xfrm>
          <a:prstGeom prst="rect">
            <a:avLst/>
          </a:prstGeom>
          <a:noFill/>
          <a:ln>
            <a:noFill/>
          </a:ln>
          <a:extLst>
            <a:ext uri="{53640926-AAD7-44D8-BBD7-CCE9431645EC}">
              <a14:shadowObscured xmlns:a14="http://schemas.microsoft.com/office/drawing/2010/main"/>
            </a:ext>
          </a:extLst>
        </p:spPr>
      </p:pic>
      <p:pic>
        <p:nvPicPr>
          <p:cNvPr id="31" name="Imagem 30"/>
          <p:cNvPicPr>
            <a:picLocks noChangeAspect="1"/>
          </p:cNvPicPr>
          <p:nvPr/>
        </p:nvPicPr>
        <p:blipFill rotWithShape="1">
          <a:blip r:embed="rId6">
            <a:extLst>
              <a:ext uri="{28A0092B-C50C-407E-A947-70E740481C1C}">
                <a14:useLocalDpi xmlns:a14="http://schemas.microsoft.com/office/drawing/2010/main" val="0"/>
              </a:ext>
            </a:extLst>
          </a:blip>
          <a:srcRect t="92695"/>
          <a:stretch/>
        </p:blipFill>
        <p:spPr bwMode="auto">
          <a:xfrm>
            <a:off x="-41771" y="39449681"/>
            <a:ext cx="32403600" cy="3672726"/>
          </a:xfrm>
          <a:prstGeom prst="rect">
            <a:avLst/>
          </a:prstGeom>
          <a:noFill/>
          <a:ln>
            <a:noFill/>
          </a:ln>
          <a:extLst>
            <a:ext uri="{53640926-AAD7-44D8-BBD7-CCE9431645EC}">
              <a14:shadowObscured xmlns:a14="http://schemas.microsoft.com/office/drawing/2010/main"/>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Estrutura padrão">
  <a:themeElements>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FFFF"/>
        </a:solidFill>
        <a:ln w="9525" cap="flat" cmpd="sng" algn="ctr">
          <a:noFill/>
          <a:prstDash val="solid"/>
          <a:round/>
          <a:headEnd type="none" w="med" len="med"/>
          <a:tailEnd type="none" w="med" len="med"/>
        </a:ln>
        <a:effectLst/>
        <a:scene3d>
          <a:camera prst="legacyPerspectiveFront">
            <a:rot lat="19799999" lon="19439998" rev="0"/>
          </a:camera>
          <a:lightRig rig="legacyNormal2" dir="t"/>
        </a:scene3d>
        <a:sp3d extrusionH="354000" prstMaterial="legacyMatte">
          <a:bevelT w="13500" h="13500" prst="angle"/>
          <a:bevelB w="13500" h="13500" prst="angle"/>
          <a:extrusionClr>
            <a:srgbClr val="939676"/>
          </a:extrusionClr>
        </a:sp3d>
      </a:spPr>
      <a:bodyPr vert="horz" wrap="none" lIns="91440" tIns="45720" rIns="91440" bIns="45720" numCol="1" anchor="ctr" anchorCtr="0" compatLnSpc="1">
        <a:prstTxWarp prst="textNoShape">
          <a:avLst/>
        </a:prstTxWarp>
      </a:bodyPr>
      <a:lstStyle>
        <a:defPPr marL="0" marR="0" indent="0" algn="ctr" defTabSz="619125" rtl="0" eaLnBrk="1" fontAlgn="base" latinLnBrk="0" hangingPunct="1">
          <a:lnSpc>
            <a:spcPct val="100000"/>
          </a:lnSpc>
          <a:spcBef>
            <a:spcPct val="0"/>
          </a:spcBef>
          <a:spcAft>
            <a:spcPct val="0"/>
          </a:spcAft>
          <a:buClrTx/>
          <a:buSzTx/>
          <a:buFontTx/>
          <a:buNone/>
          <a:tabLst/>
          <a:defRPr kumimoji="0" lang="pt-BR" sz="2300" b="0" i="0" u="none" strike="noStrike" cap="none" normalizeH="0" baseline="0" smtClean="0">
            <a:ln>
              <a:noFill/>
            </a:ln>
            <a:solidFill>
              <a:schemeClr val="tx1"/>
            </a:solidFill>
            <a:effectLst/>
            <a:latin typeface="tahoma, verdana, arial" charset="0"/>
            <a:cs typeface="Times New Roman" pitchFamily="18" charset="0"/>
          </a:defRPr>
        </a:defPPr>
      </a:lstStyle>
    </a:spDef>
    <a:lnDef>
      <a:spPr bwMode="auto">
        <a:xfrm>
          <a:off x="0" y="0"/>
          <a:ext cx="1" cy="1"/>
        </a:xfrm>
        <a:custGeom>
          <a:avLst/>
          <a:gdLst/>
          <a:ahLst/>
          <a:cxnLst/>
          <a:rect l="0" t="0" r="0" b="0"/>
          <a:pathLst/>
        </a:custGeom>
        <a:solidFill>
          <a:srgbClr val="CCFFFF"/>
        </a:solidFill>
        <a:ln w="9525" cap="flat" cmpd="sng" algn="ctr">
          <a:noFill/>
          <a:prstDash val="solid"/>
          <a:round/>
          <a:headEnd type="none" w="med" len="med"/>
          <a:tailEnd type="none" w="med" len="med"/>
        </a:ln>
        <a:effectLst/>
        <a:scene3d>
          <a:camera prst="legacyPerspectiveFront">
            <a:rot lat="19799999" lon="19439998" rev="0"/>
          </a:camera>
          <a:lightRig rig="legacyNormal2" dir="t"/>
        </a:scene3d>
        <a:sp3d extrusionH="354000" prstMaterial="legacyMatte">
          <a:bevelT w="13500" h="13500" prst="angle"/>
          <a:bevelB w="13500" h="13500" prst="angle"/>
          <a:extrusionClr>
            <a:srgbClr val="939676"/>
          </a:extrusionClr>
        </a:sp3d>
      </a:spPr>
      <a:bodyPr vert="horz" wrap="none" lIns="91440" tIns="45720" rIns="91440" bIns="45720" numCol="1" anchor="ctr" anchorCtr="0" compatLnSpc="1">
        <a:prstTxWarp prst="textNoShape">
          <a:avLst/>
        </a:prstTxWarp>
      </a:bodyPr>
      <a:lstStyle>
        <a:defPPr marL="0" marR="0" indent="0" algn="ctr" defTabSz="619125" rtl="0" eaLnBrk="1" fontAlgn="base" latinLnBrk="0" hangingPunct="1">
          <a:lnSpc>
            <a:spcPct val="100000"/>
          </a:lnSpc>
          <a:spcBef>
            <a:spcPct val="0"/>
          </a:spcBef>
          <a:spcAft>
            <a:spcPct val="0"/>
          </a:spcAft>
          <a:buClrTx/>
          <a:buSzTx/>
          <a:buFontTx/>
          <a:buNone/>
          <a:tabLst/>
          <a:defRPr kumimoji="0" lang="pt-BR" sz="2300" b="0" i="0" u="none" strike="noStrike" cap="none" normalizeH="0" baseline="0" smtClean="0">
            <a:ln>
              <a:noFill/>
            </a:ln>
            <a:solidFill>
              <a:schemeClr val="tx1"/>
            </a:solidFill>
            <a:effectLst/>
            <a:latin typeface="tahoma, verdana, arial" charset="0"/>
            <a:cs typeface="Times New Roman" pitchFamily="18" charset="0"/>
          </a:defRPr>
        </a:defPPr>
      </a:lstStyle>
    </a:lnDef>
  </a:objectDefaults>
  <a:extraClrSchemeLst>
    <a:extraClrScheme>
      <a:clrScheme name="Estrutura padrã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339966"/>
    </a:lt1>
    <a:dk2>
      <a:srgbClr val="000000"/>
    </a:dk2>
    <a:lt2>
      <a:srgbClr val="808080"/>
    </a:lt2>
    <a:accent1>
      <a:srgbClr val="00CC99"/>
    </a:accent1>
    <a:accent2>
      <a:srgbClr val="3333CC"/>
    </a:accent2>
    <a:accent3>
      <a:srgbClr val="ADCAB8"/>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4504</TotalTime>
  <Words>432</Words>
  <Application>Microsoft Office PowerPoint</Application>
  <PresentationFormat>Personalizar</PresentationFormat>
  <Paragraphs>40</Paragraphs>
  <Slides>1</Slides>
  <Notes>1</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vt:i4>
      </vt:variant>
    </vt:vector>
  </HeadingPairs>
  <TitlesOfParts>
    <vt:vector size="8" baseType="lpstr">
      <vt:lpstr>Arial</vt:lpstr>
      <vt:lpstr>Arial Unicode MS</vt:lpstr>
      <vt:lpstr>Calibri</vt:lpstr>
      <vt:lpstr>Tahoma</vt:lpstr>
      <vt:lpstr>tahoma, verdana, arial</vt:lpstr>
      <vt:lpstr>Times New Roman</vt:lpstr>
      <vt:lpstr>Estrutura padrão</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Instruções aos autores</dc:title>
  <dc:subject>Formatação apresentação POSTER</dc:subject>
  <dc:creator>SEGeT 2012</dc:creator>
  <cp:lastModifiedBy>BRENDA NATHALIA SOUZA DUARTE</cp:lastModifiedBy>
  <cp:revision>442</cp:revision>
  <dcterms:created xsi:type="dcterms:W3CDTF">2003-06-01T18:10:39Z</dcterms:created>
  <dcterms:modified xsi:type="dcterms:W3CDTF">2023-09-25T17:07:35Z</dcterms:modified>
</cp:coreProperties>
</file>